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315" r:id="rId4"/>
    <p:sldId id="261" r:id="rId5"/>
    <p:sldId id="257" r:id="rId6"/>
    <p:sldId id="258" r:id="rId7"/>
    <p:sldId id="259" r:id="rId8"/>
    <p:sldId id="262" r:id="rId9"/>
    <p:sldId id="263" r:id="rId10"/>
    <p:sldId id="260" r:id="rId11"/>
    <p:sldId id="264" r:id="rId12"/>
    <p:sldId id="265" r:id="rId13"/>
    <p:sldId id="266" r:id="rId14"/>
    <p:sldId id="267" r:id="rId15"/>
    <p:sldId id="31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0CC63-68B1-48E7-8731-96BA980D0DD5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29EBA8A-9E22-4651-BEDD-10884C57BA03}">
      <dgm:prSet/>
      <dgm:spPr/>
      <dgm:t>
        <a:bodyPr/>
        <a:lstStyle/>
        <a:p>
          <a:r>
            <a:rPr lang="pt-BR"/>
            <a:t>✔ </a:t>
          </a:r>
          <a:r>
            <a:rPr lang="pt-BR" b="1"/>
            <a:t>O que muda quando você se organiza?</a:t>
          </a:r>
          <a:endParaRPr lang="en-US"/>
        </a:p>
      </dgm:t>
    </dgm:pt>
    <dgm:pt modelId="{F5E59CBA-9D0B-4152-8A7E-20CBAB130ED7}" type="parTrans" cxnId="{EFD5B584-0E86-40FD-8104-F204DDD66709}">
      <dgm:prSet/>
      <dgm:spPr/>
      <dgm:t>
        <a:bodyPr/>
        <a:lstStyle/>
        <a:p>
          <a:endParaRPr lang="en-US"/>
        </a:p>
      </dgm:t>
    </dgm:pt>
    <dgm:pt modelId="{D5E7F8E9-B370-4276-A403-29F9F63220E9}" type="sibTrans" cxnId="{EFD5B584-0E86-40FD-8104-F204DDD66709}">
      <dgm:prSet/>
      <dgm:spPr/>
      <dgm:t>
        <a:bodyPr/>
        <a:lstStyle/>
        <a:p>
          <a:endParaRPr lang="en-US"/>
        </a:p>
      </dgm:t>
    </dgm:pt>
    <dgm:pt modelId="{BC7EC771-1D63-4C66-9E5F-29C61AF1BF79}">
      <dgm:prSet/>
      <dgm:spPr/>
      <dgm:t>
        <a:bodyPr/>
        <a:lstStyle/>
        <a:p>
          <a:r>
            <a:rPr lang="pt-BR"/>
            <a:t>Menos estresse e ansiedade.</a:t>
          </a:r>
          <a:endParaRPr lang="en-US"/>
        </a:p>
      </dgm:t>
    </dgm:pt>
    <dgm:pt modelId="{C4594AA3-302B-46A6-A0FA-BC08E21293B6}" type="parTrans" cxnId="{8161C9EB-553B-4110-8D23-0D95C63C49E5}">
      <dgm:prSet/>
      <dgm:spPr/>
      <dgm:t>
        <a:bodyPr/>
        <a:lstStyle/>
        <a:p>
          <a:endParaRPr lang="en-US"/>
        </a:p>
      </dgm:t>
    </dgm:pt>
    <dgm:pt modelId="{BAC587A3-635D-4425-A72C-F3788FDBE5F4}" type="sibTrans" cxnId="{8161C9EB-553B-4110-8D23-0D95C63C49E5}">
      <dgm:prSet/>
      <dgm:spPr/>
      <dgm:t>
        <a:bodyPr/>
        <a:lstStyle/>
        <a:p>
          <a:endParaRPr lang="en-US"/>
        </a:p>
      </dgm:t>
    </dgm:pt>
    <dgm:pt modelId="{37BC263A-DF15-4E7C-931A-EAE0A485C0E2}">
      <dgm:prSet/>
      <dgm:spPr/>
      <dgm:t>
        <a:bodyPr/>
        <a:lstStyle/>
        <a:p>
          <a:r>
            <a:rPr lang="pt-BR"/>
            <a:t>Melhor desempenho nos estudos.</a:t>
          </a:r>
          <a:endParaRPr lang="en-US"/>
        </a:p>
      </dgm:t>
    </dgm:pt>
    <dgm:pt modelId="{0F0C15BE-17CB-4AEE-B05A-19B48B114095}" type="parTrans" cxnId="{758C197A-264C-4673-9115-D0A766FD9F8D}">
      <dgm:prSet/>
      <dgm:spPr/>
      <dgm:t>
        <a:bodyPr/>
        <a:lstStyle/>
        <a:p>
          <a:endParaRPr lang="en-US"/>
        </a:p>
      </dgm:t>
    </dgm:pt>
    <dgm:pt modelId="{8612866C-67CF-4A39-9AF1-E146510CEC46}" type="sibTrans" cxnId="{758C197A-264C-4673-9115-D0A766FD9F8D}">
      <dgm:prSet/>
      <dgm:spPr/>
      <dgm:t>
        <a:bodyPr/>
        <a:lstStyle/>
        <a:p>
          <a:endParaRPr lang="en-US"/>
        </a:p>
      </dgm:t>
    </dgm:pt>
    <dgm:pt modelId="{526393DB-6C1F-46C6-9894-5B8659B25DFC}">
      <dgm:prSet/>
      <dgm:spPr/>
      <dgm:t>
        <a:bodyPr/>
        <a:lstStyle/>
        <a:p>
          <a:r>
            <a:rPr lang="pt-BR"/>
            <a:t>Mais tempo livre e equilíbrio entre trabalho e lazer.</a:t>
          </a:r>
          <a:endParaRPr lang="en-US"/>
        </a:p>
      </dgm:t>
    </dgm:pt>
    <dgm:pt modelId="{D6BE0212-B211-4252-AF70-23D14B9FB150}" type="parTrans" cxnId="{69F0E42C-BC59-4C7F-BCA7-AF31AE3CB382}">
      <dgm:prSet/>
      <dgm:spPr/>
      <dgm:t>
        <a:bodyPr/>
        <a:lstStyle/>
        <a:p>
          <a:endParaRPr lang="en-US"/>
        </a:p>
      </dgm:t>
    </dgm:pt>
    <dgm:pt modelId="{E5F2B8AA-9F8C-486D-B3D0-4B9612A3E30C}" type="sibTrans" cxnId="{69F0E42C-BC59-4C7F-BCA7-AF31AE3CB382}">
      <dgm:prSet/>
      <dgm:spPr/>
      <dgm:t>
        <a:bodyPr/>
        <a:lstStyle/>
        <a:p>
          <a:endParaRPr lang="en-US"/>
        </a:p>
      </dgm:t>
    </dgm:pt>
    <dgm:pt modelId="{9F388BFB-D05B-4E12-9566-EAE0EBCCC9C7}">
      <dgm:prSet/>
      <dgm:spPr/>
      <dgm:t>
        <a:bodyPr/>
        <a:lstStyle/>
        <a:p>
          <a:r>
            <a:rPr lang="pt-BR"/>
            <a:t>📌 </a:t>
          </a:r>
          <a:r>
            <a:rPr lang="pt-BR" b="1"/>
            <a:t>Dica:</a:t>
          </a:r>
          <a:r>
            <a:rPr lang="pt-BR"/>
            <a:t> Vamos comparar um aluno organizado e um que deixa tudo para a última hora.</a:t>
          </a:r>
          <a:endParaRPr lang="en-US"/>
        </a:p>
      </dgm:t>
    </dgm:pt>
    <dgm:pt modelId="{2FBD6056-8F90-4578-87B5-B20CEE4329D5}" type="parTrans" cxnId="{C9AB03DA-443F-49EF-8F59-A19950698148}">
      <dgm:prSet/>
      <dgm:spPr/>
      <dgm:t>
        <a:bodyPr/>
        <a:lstStyle/>
        <a:p>
          <a:endParaRPr lang="en-US"/>
        </a:p>
      </dgm:t>
    </dgm:pt>
    <dgm:pt modelId="{8DDA64D4-ECFF-4639-BD2D-52AFA1298BC6}" type="sibTrans" cxnId="{C9AB03DA-443F-49EF-8F59-A19950698148}">
      <dgm:prSet/>
      <dgm:spPr/>
      <dgm:t>
        <a:bodyPr/>
        <a:lstStyle/>
        <a:p>
          <a:endParaRPr lang="en-US"/>
        </a:p>
      </dgm:t>
    </dgm:pt>
    <dgm:pt modelId="{66E39FE6-F120-4B9F-9E03-42C7568AD64E}" type="pres">
      <dgm:prSet presAssocID="{9270CC63-68B1-48E7-8731-96BA980D0DD5}" presName="vert0" presStyleCnt="0">
        <dgm:presLayoutVars>
          <dgm:dir/>
          <dgm:animOne val="branch"/>
          <dgm:animLvl val="lvl"/>
        </dgm:presLayoutVars>
      </dgm:prSet>
      <dgm:spPr/>
    </dgm:pt>
    <dgm:pt modelId="{D404494C-8720-4A5E-B9AA-58AD46C1AC06}" type="pres">
      <dgm:prSet presAssocID="{229EBA8A-9E22-4651-BEDD-10884C57BA03}" presName="thickLine" presStyleLbl="alignNode1" presStyleIdx="0" presStyleCnt="5"/>
      <dgm:spPr/>
    </dgm:pt>
    <dgm:pt modelId="{D221230C-D1B8-4355-9098-87460BE811C8}" type="pres">
      <dgm:prSet presAssocID="{229EBA8A-9E22-4651-BEDD-10884C57BA03}" presName="horz1" presStyleCnt="0"/>
      <dgm:spPr/>
    </dgm:pt>
    <dgm:pt modelId="{F96DB003-B135-4BAC-A058-8A48041F8112}" type="pres">
      <dgm:prSet presAssocID="{229EBA8A-9E22-4651-BEDD-10884C57BA03}" presName="tx1" presStyleLbl="revTx" presStyleIdx="0" presStyleCnt="5"/>
      <dgm:spPr/>
    </dgm:pt>
    <dgm:pt modelId="{3DB51E50-4CD9-43B8-B19E-886C2DF909D1}" type="pres">
      <dgm:prSet presAssocID="{229EBA8A-9E22-4651-BEDD-10884C57BA03}" presName="vert1" presStyleCnt="0"/>
      <dgm:spPr/>
    </dgm:pt>
    <dgm:pt modelId="{A35C2AE7-AA65-4D66-9353-2B07861CD6C3}" type="pres">
      <dgm:prSet presAssocID="{BC7EC771-1D63-4C66-9E5F-29C61AF1BF79}" presName="thickLine" presStyleLbl="alignNode1" presStyleIdx="1" presStyleCnt="5"/>
      <dgm:spPr/>
    </dgm:pt>
    <dgm:pt modelId="{5D072343-3926-4C39-B64B-427460843E11}" type="pres">
      <dgm:prSet presAssocID="{BC7EC771-1D63-4C66-9E5F-29C61AF1BF79}" presName="horz1" presStyleCnt="0"/>
      <dgm:spPr/>
    </dgm:pt>
    <dgm:pt modelId="{873863BF-2459-479E-973E-13F18623CE53}" type="pres">
      <dgm:prSet presAssocID="{BC7EC771-1D63-4C66-9E5F-29C61AF1BF79}" presName="tx1" presStyleLbl="revTx" presStyleIdx="1" presStyleCnt="5"/>
      <dgm:spPr/>
    </dgm:pt>
    <dgm:pt modelId="{6048CE0E-19E4-4526-914A-242046ECF9E1}" type="pres">
      <dgm:prSet presAssocID="{BC7EC771-1D63-4C66-9E5F-29C61AF1BF79}" presName="vert1" presStyleCnt="0"/>
      <dgm:spPr/>
    </dgm:pt>
    <dgm:pt modelId="{025F62ED-9762-4FB2-B9B4-502459CA900C}" type="pres">
      <dgm:prSet presAssocID="{37BC263A-DF15-4E7C-931A-EAE0A485C0E2}" presName="thickLine" presStyleLbl="alignNode1" presStyleIdx="2" presStyleCnt="5"/>
      <dgm:spPr/>
    </dgm:pt>
    <dgm:pt modelId="{62F68D92-F594-437E-B82A-CDA7BC1B64F1}" type="pres">
      <dgm:prSet presAssocID="{37BC263A-DF15-4E7C-931A-EAE0A485C0E2}" presName="horz1" presStyleCnt="0"/>
      <dgm:spPr/>
    </dgm:pt>
    <dgm:pt modelId="{91929385-2FCA-4A78-B673-FB60F2FDE2BC}" type="pres">
      <dgm:prSet presAssocID="{37BC263A-DF15-4E7C-931A-EAE0A485C0E2}" presName="tx1" presStyleLbl="revTx" presStyleIdx="2" presStyleCnt="5"/>
      <dgm:spPr/>
    </dgm:pt>
    <dgm:pt modelId="{6CB11214-9094-497C-9410-BEB6A28ADAC7}" type="pres">
      <dgm:prSet presAssocID="{37BC263A-DF15-4E7C-931A-EAE0A485C0E2}" presName="vert1" presStyleCnt="0"/>
      <dgm:spPr/>
    </dgm:pt>
    <dgm:pt modelId="{6DBA40DF-0051-49DE-A088-020C8ED7CF35}" type="pres">
      <dgm:prSet presAssocID="{526393DB-6C1F-46C6-9894-5B8659B25DFC}" presName="thickLine" presStyleLbl="alignNode1" presStyleIdx="3" presStyleCnt="5"/>
      <dgm:spPr/>
    </dgm:pt>
    <dgm:pt modelId="{549D5D6E-3A08-4876-B1B9-86EEFC17FD03}" type="pres">
      <dgm:prSet presAssocID="{526393DB-6C1F-46C6-9894-5B8659B25DFC}" presName="horz1" presStyleCnt="0"/>
      <dgm:spPr/>
    </dgm:pt>
    <dgm:pt modelId="{350FEA53-78D1-4220-B8FC-D41BF6D171C3}" type="pres">
      <dgm:prSet presAssocID="{526393DB-6C1F-46C6-9894-5B8659B25DFC}" presName="tx1" presStyleLbl="revTx" presStyleIdx="3" presStyleCnt="5"/>
      <dgm:spPr/>
    </dgm:pt>
    <dgm:pt modelId="{4B5A2ED0-193E-4905-A0A0-BBB62A70923B}" type="pres">
      <dgm:prSet presAssocID="{526393DB-6C1F-46C6-9894-5B8659B25DFC}" presName="vert1" presStyleCnt="0"/>
      <dgm:spPr/>
    </dgm:pt>
    <dgm:pt modelId="{9F1950B6-9E94-4AD4-8A9B-64953FD4421A}" type="pres">
      <dgm:prSet presAssocID="{9F388BFB-D05B-4E12-9566-EAE0EBCCC9C7}" presName="thickLine" presStyleLbl="alignNode1" presStyleIdx="4" presStyleCnt="5"/>
      <dgm:spPr/>
    </dgm:pt>
    <dgm:pt modelId="{52BA5C6A-5FEF-4100-8AB9-F5A9A421A982}" type="pres">
      <dgm:prSet presAssocID="{9F388BFB-D05B-4E12-9566-EAE0EBCCC9C7}" presName="horz1" presStyleCnt="0"/>
      <dgm:spPr/>
    </dgm:pt>
    <dgm:pt modelId="{7DA19076-0F2C-487F-8C54-DF8CDB7DD275}" type="pres">
      <dgm:prSet presAssocID="{9F388BFB-D05B-4E12-9566-EAE0EBCCC9C7}" presName="tx1" presStyleLbl="revTx" presStyleIdx="4" presStyleCnt="5"/>
      <dgm:spPr/>
    </dgm:pt>
    <dgm:pt modelId="{D4AF9EB1-672A-4B97-9549-940CD555B11D}" type="pres">
      <dgm:prSet presAssocID="{9F388BFB-D05B-4E12-9566-EAE0EBCCC9C7}" presName="vert1" presStyleCnt="0"/>
      <dgm:spPr/>
    </dgm:pt>
  </dgm:ptLst>
  <dgm:cxnLst>
    <dgm:cxn modelId="{1B6BEB10-6B9A-4DCA-805D-80CE3EA8A022}" type="presOf" srcId="{9270CC63-68B1-48E7-8731-96BA980D0DD5}" destId="{66E39FE6-F120-4B9F-9E03-42C7568AD64E}" srcOrd="0" destOrd="0" presId="urn:microsoft.com/office/officeart/2008/layout/LinedList"/>
    <dgm:cxn modelId="{69F0E42C-BC59-4C7F-BCA7-AF31AE3CB382}" srcId="{9270CC63-68B1-48E7-8731-96BA980D0DD5}" destId="{526393DB-6C1F-46C6-9894-5B8659B25DFC}" srcOrd="3" destOrd="0" parTransId="{D6BE0212-B211-4252-AF70-23D14B9FB150}" sibTransId="{E5F2B8AA-9F8C-486D-B3D0-4B9612A3E30C}"/>
    <dgm:cxn modelId="{114CEA63-C8FE-4150-90F0-859BF05FAF51}" type="presOf" srcId="{37BC263A-DF15-4E7C-931A-EAE0A485C0E2}" destId="{91929385-2FCA-4A78-B673-FB60F2FDE2BC}" srcOrd="0" destOrd="0" presId="urn:microsoft.com/office/officeart/2008/layout/LinedList"/>
    <dgm:cxn modelId="{758C197A-264C-4673-9115-D0A766FD9F8D}" srcId="{9270CC63-68B1-48E7-8731-96BA980D0DD5}" destId="{37BC263A-DF15-4E7C-931A-EAE0A485C0E2}" srcOrd="2" destOrd="0" parTransId="{0F0C15BE-17CB-4AEE-B05A-19B48B114095}" sibTransId="{8612866C-67CF-4A39-9AF1-E146510CEC46}"/>
    <dgm:cxn modelId="{23540B81-97E6-4075-A531-42FA9D8BA741}" type="presOf" srcId="{526393DB-6C1F-46C6-9894-5B8659B25DFC}" destId="{350FEA53-78D1-4220-B8FC-D41BF6D171C3}" srcOrd="0" destOrd="0" presId="urn:microsoft.com/office/officeart/2008/layout/LinedList"/>
    <dgm:cxn modelId="{EFD5B584-0E86-40FD-8104-F204DDD66709}" srcId="{9270CC63-68B1-48E7-8731-96BA980D0DD5}" destId="{229EBA8A-9E22-4651-BEDD-10884C57BA03}" srcOrd="0" destOrd="0" parTransId="{F5E59CBA-9D0B-4152-8A7E-20CBAB130ED7}" sibTransId="{D5E7F8E9-B370-4276-A403-29F9F63220E9}"/>
    <dgm:cxn modelId="{9205D1C8-B7AD-4605-8170-5148CAD3CE8A}" type="presOf" srcId="{9F388BFB-D05B-4E12-9566-EAE0EBCCC9C7}" destId="{7DA19076-0F2C-487F-8C54-DF8CDB7DD275}" srcOrd="0" destOrd="0" presId="urn:microsoft.com/office/officeart/2008/layout/LinedList"/>
    <dgm:cxn modelId="{A835E1CE-C515-4235-8A3F-3B3E4354A652}" type="presOf" srcId="{BC7EC771-1D63-4C66-9E5F-29C61AF1BF79}" destId="{873863BF-2459-479E-973E-13F18623CE53}" srcOrd="0" destOrd="0" presId="urn:microsoft.com/office/officeart/2008/layout/LinedList"/>
    <dgm:cxn modelId="{C9AB03DA-443F-49EF-8F59-A19950698148}" srcId="{9270CC63-68B1-48E7-8731-96BA980D0DD5}" destId="{9F388BFB-D05B-4E12-9566-EAE0EBCCC9C7}" srcOrd="4" destOrd="0" parTransId="{2FBD6056-8F90-4578-87B5-B20CEE4329D5}" sibTransId="{8DDA64D4-ECFF-4639-BD2D-52AFA1298BC6}"/>
    <dgm:cxn modelId="{8161C9EB-553B-4110-8D23-0D95C63C49E5}" srcId="{9270CC63-68B1-48E7-8731-96BA980D0DD5}" destId="{BC7EC771-1D63-4C66-9E5F-29C61AF1BF79}" srcOrd="1" destOrd="0" parTransId="{C4594AA3-302B-46A6-A0FA-BC08E21293B6}" sibTransId="{BAC587A3-635D-4425-A72C-F3788FDBE5F4}"/>
    <dgm:cxn modelId="{8FDFD0FD-8AAA-4DBA-9BAF-031C93F7E88F}" type="presOf" srcId="{229EBA8A-9E22-4651-BEDD-10884C57BA03}" destId="{F96DB003-B135-4BAC-A058-8A48041F8112}" srcOrd="0" destOrd="0" presId="urn:microsoft.com/office/officeart/2008/layout/LinedList"/>
    <dgm:cxn modelId="{46F9F7AA-6073-422D-85B8-B3E6B51ADEB0}" type="presParOf" srcId="{66E39FE6-F120-4B9F-9E03-42C7568AD64E}" destId="{D404494C-8720-4A5E-B9AA-58AD46C1AC06}" srcOrd="0" destOrd="0" presId="urn:microsoft.com/office/officeart/2008/layout/LinedList"/>
    <dgm:cxn modelId="{CA106357-E589-469C-82EC-4268C19A2A3A}" type="presParOf" srcId="{66E39FE6-F120-4B9F-9E03-42C7568AD64E}" destId="{D221230C-D1B8-4355-9098-87460BE811C8}" srcOrd="1" destOrd="0" presId="urn:microsoft.com/office/officeart/2008/layout/LinedList"/>
    <dgm:cxn modelId="{59BDE08D-390D-4EB8-8F73-4473873936E6}" type="presParOf" srcId="{D221230C-D1B8-4355-9098-87460BE811C8}" destId="{F96DB003-B135-4BAC-A058-8A48041F8112}" srcOrd="0" destOrd="0" presId="urn:microsoft.com/office/officeart/2008/layout/LinedList"/>
    <dgm:cxn modelId="{A7051657-00BC-40CC-BE28-0308188F671C}" type="presParOf" srcId="{D221230C-D1B8-4355-9098-87460BE811C8}" destId="{3DB51E50-4CD9-43B8-B19E-886C2DF909D1}" srcOrd="1" destOrd="0" presId="urn:microsoft.com/office/officeart/2008/layout/LinedList"/>
    <dgm:cxn modelId="{EFDF28CA-1ED5-4710-90CB-7B3FA4A971FD}" type="presParOf" srcId="{66E39FE6-F120-4B9F-9E03-42C7568AD64E}" destId="{A35C2AE7-AA65-4D66-9353-2B07861CD6C3}" srcOrd="2" destOrd="0" presId="urn:microsoft.com/office/officeart/2008/layout/LinedList"/>
    <dgm:cxn modelId="{8DE4BDA0-CA5D-4A60-9D72-F7CB0BD4DC9B}" type="presParOf" srcId="{66E39FE6-F120-4B9F-9E03-42C7568AD64E}" destId="{5D072343-3926-4C39-B64B-427460843E11}" srcOrd="3" destOrd="0" presId="urn:microsoft.com/office/officeart/2008/layout/LinedList"/>
    <dgm:cxn modelId="{DBA6A25D-C49E-453B-BD15-DEF8AD8EAE45}" type="presParOf" srcId="{5D072343-3926-4C39-B64B-427460843E11}" destId="{873863BF-2459-479E-973E-13F18623CE53}" srcOrd="0" destOrd="0" presId="urn:microsoft.com/office/officeart/2008/layout/LinedList"/>
    <dgm:cxn modelId="{C51F8A6D-4CEB-445A-9220-00A21A085037}" type="presParOf" srcId="{5D072343-3926-4C39-B64B-427460843E11}" destId="{6048CE0E-19E4-4526-914A-242046ECF9E1}" srcOrd="1" destOrd="0" presId="urn:microsoft.com/office/officeart/2008/layout/LinedList"/>
    <dgm:cxn modelId="{BB2228CC-32F2-4423-B308-5E92272DF1D1}" type="presParOf" srcId="{66E39FE6-F120-4B9F-9E03-42C7568AD64E}" destId="{025F62ED-9762-4FB2-B9B4-502459CA900C}" srcOrd="4" destOrd="0" presId="urn:microsoft.com/office/officeart/2008/layout/LinedList"/>
    <dgm:cxn modelId="{4E9BBFC5-0F92-4F4B-BDFC-C9AE95E0BF5A}" type="presParOf" srcId="{66E39FE6-F120-4B9F-9E03-42C7568AD64E}" destId="{62F68D92-F594-437E-B82A-CDA7BC1B64F1}" srcOrd="5" destOrd="0" presId="urn:microsoft.com/office/officeart/2008/layout/LinedList"/>
    <dgm:cxn modelId="{C741F070-93A8-4CAB-BBF9-732F9B796957}" type="presParOf" srcId="{62F68D92-F594-437E-B82A-CDA7BC1B64F1}" destId="{91929385-2FCA-4A78-B673-FB60F2FDE2BC}" srcOrd="0" destOrd="0" presId="urn:microsoft.com/office/officeart/2008/layout/LinedList"/>
    <dgm:cxn modelId="{6DBC30B3-7E16-4ADD-BEAF-890650664F21}" type="presParOf" srcId="{62F68D92-F594-437E-B82A-CDA7BC1B64F1}" destId="{6CB11214-9094-497C-9410-BEB6A28ADAC7}" srcOrd="1" destOrd="0" presId="urn:microsoft.com/office/officeart/2008/layout/LinedList"/>
    <dgm:cxn modelId="{B0E4DEF7-88AF-4DF4-BC0A-9B07DC1270F7}" type="presParOf" srcId="{66E39FE6-F120-4B9F-9E03-42C7568AD64E}" destId="{6DBA40DF-0051-49DE-A088-020C8ED7CF35}" srcOrd="6" destOrd="0" presId="urn:microsoft.com/office/officeart/2008/layout/LinedList"/>
    <dgm:cxn modelId="{898DA407-7EFD-4902-90B5-761942C53399}" type="presParOf" srcId="{66E39FE6-F120-4B9F-9E03-42C7568AD64E}" destId="{549D5D6E-3A08-4876-B1B9-86EEFC17FD03}" srcOrd="7" destOrd="0" presId="urn:microsoft.com/office/officeart/2008/layout/LinedList"/>
    <dgm:cxn modelId="{5E9D6BE9-4F43-4429-AB25-7229812CEB3E}" type="presParOf" srcId="{549D5D6E-3A08-4876-B1B9-86EEFC17FD03}" destId="{350FEA53-78D1-4220-B8FC-D41BF6D171C3}" srcOrd="0" destOrd="0" presId="urn:microsoft.com/office/officeart/2008/layout/LinedList"/>
    <dgm:cxn modelId="{1007E817-5D63-4EA3-8D7A-D757889667F1}" type="presParOf" srcId="{549D5D6E-3A08-4876-B1B9-86EEFC17FD03}" destId="{4B5A2ED0-193E-4905-A0A0-BBB62A70923B}" srcOrd="1" destOrd="0" presId="urn:microsoft.com/office/officeart/2008/layout/LinedList"/>
    <dgm:cxn modelId="{2AEF14B0-754C-4208-BEBC-7107F504C500}" type="presParOf" srcId="{66E39FE6-F120-4B9F-9E03-42C7568AD64E}" destId="{9F1950B6-9E94-4AD4-8A9B-64953FD4421A}" srcOrd="8" destOrd="0" presId="urn:microsoft.com/office/officeart/2008/layout/LinedList"/>
    <dgm:cxn modelId="{57FD6362-117E-40FA-ADF9-92D2EBE0D6FE}" type="presParOf" srcId="{66E39FE6-F120-4B9F-9E03-42C7568AD64E}" destId="{52BA5C6A-5FEF-4100-8AB9-F5A9A421A982}" srcOrd="9" destOrd="0" presId="urn:microsoft.com/office/officeart/2008/layout/LinedList"/>
    <dgm:cxn modelId="{0153F4C1-3602-449E-B86F-45E24071E1CD}" type="presParOf" srcId="{52BA5C6A-5FEF-4100-8AB9-F5A9A421A982}" destId="{7DA19076-0F2C-487F-8C54-DF8CDB7DD275}" srcOrd="0" destOrd="0" presId="urn:microsoft.com/office/officeart/2008/layout/LinedList"/>
    <dgm:cxn modelId="{E4ED09B4-7225-4D00-B87B-F8F5CDBF1A49}" type="presParOf" srcId="{52BA5C6A-5FEF-4100-8AB9-F5A9A421A982}" destId="{D4AF9EB1-672A-4B97-9549-940CD555B1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6322B-F63A-4989-915A-12E4A46D5EE2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76B2912-5AF0-4089-9DC6-E3C3F8E1C4CB}">
      <dgm:prSet/>
      <dgm:spPr/>
      <dgm:t>
        <a:bodyPr/>
        <a:lstStyle/>
        <a:p>
          <a:r>
            <a:rPr lang="pt-BR"/>
            <a:t>🛠 </a:t>
          </a:r>
          <a:r>
            <a:rPr lang="pt-BR" b="1"/>
            <a:t>Técnicas testadas e aprovadas:</a:t>
          </a:r>
          <a:endParaRPr lang="en-US"/>
        </a:p>
      </dgm:t>
    </dgm:pt>
    <dgm:pt modelId="{8F581A68-2FC9-4C05-B530-C8D698EEE44A}" type="parTrans" cxnId="{E651BDF6-90A4-4603-80B3-F827ACBD7413}">
      <dgm:prSet/>
      <dgm:spPr/>
      <dgm:t>
        <a:bodyPr/>
        <a:lstStyle/>
        <a:p>
          <a:endParaRPr lang="en-US"/>
        </a:p>
      </dgm:t>
    </dgm:pt>
    <dgm:pt modelId="{476534D0-3D7C-48AF-B470-857E6CE79E7E}" type="sibTrans" cxnId="{E651BDF6-90A4-4603-80B3-F827ACBD7413}">
      <dgm:prSet/>
      <dgm:spPr/>
      <dgm:t>
        <a:bodyPr/>
        <a:lstStyle/>
        <a:p>
          <a:endParaRPr lang="en-US"/>
        </a:p>
      </dgm:t>
    </dgm:pt>
    <dgm:pt modelId="{B5AEABEC-B3DF-46F9-B39A-C282E3AA086A}">
      <dgm:prSet/>
      <dgm:spPr/>
      <dgm:t>
        <a:bodyPr/>
        <a:lstStyle/>
        <a:p>
          <a:r>
            <a:rPr lang="pt-BR" b="1"/>
            <a:t>Matriz Eisenhower</a:t>
          </a:r>
          <a:r>
            <a:rPr lang="pt-BR"/>
            <a:t> – Priorização do que é urgente e importante.</a:t>
          </a:r>
          <a:endParaRPr lang="en-US"/>
        </a:p>
      </dgm:t>
    </dgm:pt>
    <dgm:pt modelId="{28B905DA-5A99-47BF-9E91-084101698C22}" type="parTrans" cxnId="{A1E4EB8A-43BF-4C91-911F-1B8E87EADB9C}">
      <dgm:prSet/>
      <dgm:spPr/>
      <dgm:t>
        <a:bodyPr/>
        <a:lstStyle/>
        <a:p>
          <a:endParaRPr lang="en-US"/>
        </a:p>
      </dgm:t>
    </dgm:pt>
    <dgm:pt modelId="{C58BAB06-752C-4CD5-8D35-80EFA014E2B3}" type="sibTrans" cxnId="{A1E4EB8A-43BF-4C91-911F-1B8E87EADB9C}">
      <dgm:prSet/>
      <dgm:spPr/>
      <dgm:t>
        <a:bodyPr/>
        <a:lstStyle/>
        <a:p>
          <a:endParaRPr lang="en-US"/>
        </a:p>
      </dgm:t>
    </dgm:pt>
    <dgm:pt modelId="{4FB6D17D-BF99-435B-8E1F-984FD494BC62}">
      <dgm:prSet/>
      <dgm:spPr/>
      <dgm:t>
        <a:bodyPr/>
        <a:lstStyle/>
        <a:p>
          <a:r>
            <a:rPr lang="pt-BR" b="1"/>
            <a:t>Técnica Pomodoro</a:t>
          </a:r>
          <a:r>
            <a:rPr lang="pt-BR"/>
            <a:t> – Estudo em blocos de 25 minutos com pausas curtas.</a:t>
          </a:r>
          <a:endParaRPr lang="en-US"/>
        </a:p>
      </dgm:t>
    </dgm:pt>
    <dgm:pt modelId="{C16E48B1-680F-4095-8AD5-F4093F9A22F6}" type="parTrans" cxnId="{24F1B45F-F5F0-49EC-BEF9-B3777A8EC8A2}">
      <dgm:prSet/>
      <dgm:spPr/>
      <dgm:t>
        <a:bodyPr/>
        <a:lstStyle/>
        <a:p>
          <a:endParaRPr lang="en-US"/>
        </a:p>
      </dgm:t>
    </dgm:pt>
    <dgm:pt modelId="{1795EAE0-FDF5-4FCA-9CF9-7E359BCC090E}" type="sibTrans" cxnId="{24F1B45F-F5F0-49EC-BEF9-B3777A8EC8A2}">
      <dgm:prSet/>
      <dgm:spPr/>
      <dgm:t>
        <a:bodyPr/>
        <a:lstStyle/>
        <a:p>
          <a:endParaRPr lang="en-US"/>
        </a:p>
      </dgm:t>
    </dgm:pt>
    <dgm:pt modelId="{14C9F740-3474-4688-9AA4-ACA1D5CAB3AC}">
      <dgm:prSet/>
      <dgm:spPr/>
      <dgm:t>
        <a:bodyPr/>
        <a:lstStyle/>
        <a:p>
          <a:r>
            <a:rPr lang="pt-BR" b="1"/>
            <a:t>Checklist diário</a:t>
          </a:r>
          <a:r>
            <a:rPr lang="pt-BR"/>
            <a:t> – Organização das tarefas do dia.</a:t>
          </a:r>
          <a:endParaRPr lang="en-US"/>
        </a:p>
      </dgm:t>
    </dgm:pt>
    <dgm:pt modelId="{5F48ACBE-FC61-4720-B7C2-8B5CF01CE1FD}" type="parTrans" cxnId="{90C7EF13-412A-4FA6-81B2-B928934E4F65}">
      <dgm:prSet/>
      <dgm:spPr/>
      <dgm:t>
        <a:bodyPr/>
        <a:lstStyle/>
        <a:p>
          <a:endParaRPr lang="en-US"/>
        </a:p>
      </dgm:t>
    </dgm:pt>
    <dgm:pt modelId="{3ABB17D9-834D-4D71-ACBF-FDDC8F867A3E}" type="sibTrans" cxnId="{90C7EF13-412A-4FA6-81B2-B928934E4F65}">
      <dgm:prSet/>
      <dgm:spPr/>
      <dgm:t>
        <a:bodyPr/>
        <a:lstStyle/>
        <a:p>
          <a:endParaRPr lang="en-US"/>
        </a:p>
      </dgm:t>
    </dgm:pt>
    <dgm:pt modelId="{9A67F7A3-8F5B-4F32-AE7D-820E63BC926D}" type="pres">
      <dgm:prSet presAssocID="{1406322B-F63A-4989-915A-12E4A46D5EE2}" presName="outerComposite" presStyleCnt="0">
        <dgm:presLayoutVars>
          <dgm:chMax val="5"/>
          <dgm:dir/>
          <dgm:resizeHandles val="exact"/>
        </dgm:presLayoutVars>
      </dgm:prSet>
      <dgm:spPr/>
    </dgm:pt>
    <dgm:pt modelId="{E83C28CC-E7A6-4D8D-8A0D-77C0C56F9F70}" type="pres">
      <dgm:prSet presAssocID="{1406322B-F63A-4989-915A-12E4A46D5EE2}" presName="dummyMaxCanvas" presStyleCnt="0">
        <dgm:presLayoutVars/>
      </dgm:prSet>
      <dgm:spPr/>
    </dgm:pt>
    <dgm:pt modelId="{C5838D49-9B08-498F-9AFB-E52B7BB30CDA}" type="pres">
      <dgm:prSet presAssocID="{1406322B-F63A-4989-915A-12E4A46D5EE2}" presName="FourNodes_1" presStyleLbl="node1" presStyleIdx="0" presStyleCnt="4">
        <dgm:presLayoutVars>
          <dgm:bulletEnabled val="1"/>
        </dgm:presLayoutVars>
      </dgm:prSet>
      <dgm:spPr/>
    </dgm:pt>
    <dgm:pt modelId="{5A97E95A-CEBA-4449-B9E9-C2A15B16771C}" type="pres">
      <dgm:prSet presAssocID="{1406322B-F63A-4989-915A-12E4A46D5EE2}" presName="FourNodes_2" presStyleLbl="node1" presStyleIdx="1" presStyleCnt="4">
        <dgm:presLayoutVars>
          <dgm:bulletEnabled val="1"/>
        </dgm:presLayoutVars>
      </dgm:prSet>
      <dgm:spPr/>
    </dgm:pt>
    <dgm:pt modelId="{F69EF6FD-6FB2-4809-9FD2-840CC3399A9E}" type="pres">
      <dgm:prSet presAssocID="{1406322B-F63A-4989-915A-12E4A46D5EE2}" presName="FourNodes_3" presStyleLbl="node1" presStyleIdx="2" presStyleCnt="4">
        <dgm:presLayoutVars>
          <dgm:bulletEnabled val="1"/>
        </dgm:presLayoutVars>
      </dgm:prSet>
      <dgm:spPr/>
    </dgm:pt>
    <dgm:pt modelId="{A31BDB4B-8C61-4697-B5E7-D81A570AAEAF}" type="pres">
      <dgm:prSet presAssocID="{1406322B-F63A-4989-915A-12E4A46D5EE2}" presName="FourNodes_4" presStyleLbl="node1" presStyleIdx="3" presStyleCnt="4">
        <dgm:presLayoutVars>
          <dgm:bulletEnabled val="1"/>
        </dgm:presLayoutVars>
      </dgm:prSet>
      <dgm:spPr/>
    </dgm:pt>
    <dgm:pt modelId="{B224A2D3-D1FF-46FB-AD4D-CD536DA959A5}" type="pres">
      <dgm:prSet presAssocID="{1406322B-F63A-4989-915A-12E4A46D5EE2}" presName="FourConn_1-2" presStyleLbl="fgAccFollowNode1" presStyleIdx="0" presStyleCnt="3">
        <dgm:presLayoutVars>
          <dgm:bulletEnabled val="1"/>
        </dgm:presLayoutVars>
      </dgm:prSet>
      <dgm:spPr/>
    </dgm:pt>
    <dgm:pt modelId="{0AC27C70-58C3-44EB-B1F7-790561177524}" type="pres">
      <dgm:prSet presAssocID="{1406322B-F63A-4989-915A-12E4A46D5EE2}" presName="FourConn_2-3" presStyleLbl="fgAccFollowNode1" presStyleIdx="1" presStyleCnt="3">
        <dgm:presLayoutVars>
          <dgm:bulletEnabled val="1"/>
        </dgm:presLayoutVars>
      </dgm:prSet>
      <dgm:spPr/>
    </dgm:pt>
    <dgm:pt modelId="{F9A2A383-8F50-444F-AC64-B4821FA524D7}" type="pres">
      <dgm:prSet presAssocID="{1406322B-F63A-4989-915A-12E4A46D5EE2}" presName="FourConn_3-4" presStyleLbl="fgAccFollowNode1" presStyleIdx="2" presStyleCnt="3">
        <dgm:presLayoutVars>
          <dgm:bulletEnabled val="1"/>
        </dgm:presLayoutVars>
      </dgm:prSet>
      <dgm:spPr/>
    </dgm:pt>
    <dgm:pt modelId="{E6D5FFDD-AA3B-4DC4-900A-2631A69CF740}" type="pres">
      <dgm:prSet presAssocID="{1406322B-F63A-4989-915A-12E4A46D5EE2}" presName="FourNodes_1_text" presStyleLbl="node1" presStyleIdx="3" presStyleCnt="4">
        <dgm:presLayoutVars>
          <dgm:bulletEnabled val="1"/>
        </dgm:presLayoutVars>
      </dgm:prSet>
      <dgm:spPr/>
    </dgm:pt>
    <dgm:pt modelId="{9C1B4E61-D8A9-458D-9510-622DEB2F51E6}" type="pres">
      <dgm:prSet presAssocID="{1406322B-F63A-4989-915A-12E4A46D5EE2}" presName="FourNodes_2_text" presStyleLbl="node1" presStyleIdx="3" presStyleCnt="4">
        <dgm:presLayoutVars>
          <dgm:bulletEnabled val="1"/>
        </dgm:presLayoutVars>
      </dgm:prSet>
      <dgm:spPr/>
    </dgm:pt>
    <dgm:pt modelId="{120994C6-AA33-44C9-BA8E-850785761834}" type="pres">
      <dgm:prSet presAssocID="{1406322B-F63A-4989-915A-12E4A46D5EE2}" presName="FourNodes_3_text" presStyleLbl="node1" presStyleIdx="3" presStyleCnt="4">
        <dgm:presLayoutVars>
          <dgm:bulletEnabled val="1"/>
        </dgm:presLayoutVars>
      </dgm:prSet>
      <dgm:spPr/>
    </dgm:pt>
    <dgm:pt modelId="{EAB8522B-183F-47DD-8B81-E581E8A40B0F}" type="pres">
      <dgm:prSet presAssocID="{1406322B-F63A-4989-915A-12E4A46D5EE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0C7EF13-412A-4FA6-81B2-B928934E4F65}" srcId="{1406322B-F63A-4989-915A-12E4A46D5EE2}" destId="{14C9F740-3474-4688-9AA4-ACA1D5CAB3AC}" srcOrd="3" destOrd="0" parTransId="{5F48ACBE-FC61-4720-B7C2-8B5CF01CE1FD}" sibTransId="{3ABB17D9-834D-4D71-ACBF-FDDC8F867A3E}"/>
    <dgm:cxn modelId="{4D4E431D-55A2-4202-A04B-FB1A0F891F46}" type="presOf" srcId="{B5AEABEC-B3DF-46F9-B39A-C282E3AA086A}" destId="{9C1B4E61-D8A9-458D-9510-622DEB2F51E6}" srcOrd="1" destOrd="0" presId="urn:microsoft.com/office/officeart/2005/8/layout/vProcess5"/>
    <dgm:cxn modelId="{4C5CDC23-B7D0-49E2-AD52-781680239A61}" type="presOf" srcId="{976B2912-5AF0-4089-9DC6-E3C3F8E1C4CB}" destId="{C5838D49-9B08-498F-9AFB-E52B7BB30CDA}" srcOrd="0" destOrd="0" presId="urn:microsoft.com/office/officeart/2005/8/layout/vProcess5"/>
    <dgm:cxn modelId="{A9C59124-8FF9-4CE7-A3FC-F8464640C5EA}" type="presOf" srcId="{1795EAE0-FDF5-4FCA-9CF9-7E359BCC090E}" destId="{F9A2A383-8F50-444F-AC64-B4821FA524D7}" srcOrd="0" destOrd="0" presId="urn:microsoft.com/office/officeart/2005/8/layout/vProcess5"/>
    <dgm:cxn modelId="{52B2BD30-F9BE-4DD2-BDD6-C334D08087E2}" type="presOf" srcId="{14C9F740-3474-4688-9AA4-ACA1D5CAB3AC}" destId="{A31BDB4B-8C61-4697-B5E7-D81A570AAEAF}" srcOrd="0" destOrd="0" presId="urn:microsoft.com/office/officeart/2005/8/layout/vProcess5"/>
    <dgm:cxn modelId="{24F1B45F-F5F0-49EC-BEF9-B3777A8EC8A2}" srcId="{1406322B-F63A-4989-915A-12E4A46D5EE2}" destId="{4FB6D17D-BF99-435B-8E1F-984FD494BC62}" srcOrd="2" destOrd="0" parTransId="{C16E48B1-680F-4095-8AD5-F4093F9A22F6}" sibTransId="{1795EAE0-FDF5-4FCA-9CF9-7E359BCC090E}"/>
    <dgm:cxn modelId="{F5B31D73-876F-4A55-9ADD-39EA37FDCC2A}" type="presOf" srcId="{14C9F740-3474-4688-9AA4-ACA1D5CAB3AC}" destId="{EAB8522B-183F-47DD-8B81-E581E8A40B0F}" srcOrd="1" destOrd="0" presId="urn:microsoft.com/office/officeart/2005/8/layout/vProcess5"/>
    <dgm:cxn modelId="{DB0E7255-0B45-4520-B944-FB2BA06A4CF8}" type="presOf" srcId="{C58BAB06-752C-4CD5-8D35-80EFA014E2B3}" destId="{0AC27C70-58C3-44EB-B1F7-790561177524}" srcOrd="0" destOrd="0" presId="urn:microsoft.com/office/officeart/2005/8/layout/vProcess5"/>
    <dgm:cxn modelId="{A1E4EB8A-43BF-4C91-911F-1B8E87EADB9C}" srcId="{1406322B-F63A-4989-915A-12E4A46D5EE2}" destId="{B5AEABEC-B3DF-46F9-B39A-C282E3AA086A}" srcOrd="1" destOrd="0" parTransId="{28B905DA-5A99-47BF-9E91-084101698C22}" sibTransId="{C58BAB06-752C-4CD5-8D35-80EFA014E2B3}"/>
    <dgm:cxn modelId="{5CBCFD99-EF4C-40B5-A8C7-8264F15B0A3E}" type="presOf" srcId="{976B2912-5AF0-4089-9DC6-E3C3F8E1C4CB}" destId="{E6D5FFDD-AA3B-4DC4-900A-2631A69CF740}" srcOrd="1" destOrd="0" presId="urn:microsoft.com/office/officeart/2005/8/layout/vProcess5"/>
    <dgm:cxn modelId="{1792A0AD-8C3B-45C5-8358-0D9176A861F0}" type="presOf" srcId="{4FB6D17D-BF99-435B-8E1F-984FD494BC62}" destId="{F69EF6FD-6FB2-4809-9FD2-840CC3399A9E}" srcOrd="0" destOrd="0" presId="urn:microsoft.com/office/officeart/2005/8/layout/vProcess5"/>
    <dgm:cxn modelId="{733C11D3-B59B-46D3-8887-F7B2524E094B}" type="presOf" srcId="{B5AEABEC-B3DF-46F9-B39A-C282E3AA086A}" destId="{5A97E95A-CEBA-4449-B9E9-C2A15B16771C}" srcOrd="0" destOrd="0" presId="urn:microsoft.com/office/officeart/2005/8/layout/vProcess5"/>
    <dgm:cxn modelId="{14392CD6-B46E-4BB2-A6FB-8DB7EFDE9FAB}" type="presOf" srcId="{4FB6D17D-BF99-435B-8E1F-984FD494BC62}" destId="{120994C6-AA33-44C9-BA8E-850785761834}" srcOrd="1" destOrd="0" presId="urn:microsoft.com/office/officeart/2005/8/layout/vProcess5"/>
    <dgm:cxn modelId="{F35D78D6-1AB3-4008-B03A-DD8CF0543269}" type="presOf" srcId="{1406322B-F63A-4989-915A-12E4A46D5EE2}" destId="{9A67F7A3-8F5B-4F32-AE7D-820E63BC926D}" srcOrd="0" destOrd="0" presId="urn:microsoft.com/office/officeart/2005/8/layout/vProcess5"/>
    <dgm:cxn modelId="{F11BD2F0-EB12-4C6B-839F-AD7C4649E0C2}" type="presOf" srcId="{476534D0-3D7C-48AF-B470-857E6CE79E7E}" destId="{B224A2D3-D1FF-46FB-AD4D-CD536DA959A5}" srcOrd="0" destOrd="0" presId="urn:microsoft.com/office/officeart/2005/8/layout/vProcess5"/>
    <dgm:cxn modelId="{E651BDF6-90A4-4603-80B3-F827ACBD7413}" srcId="{1406322B-F63A-4989-915A-12E4A46D5EE2}" destId="{976B2912-5AF0-4089-9DC6-E3C3F8E1C4CB}" srcOrd="0" destOrd="0" parTransId="{8F581A68-2FC9-4C05-B530-C8D698EEE44A}" sibTransId="{476534D0-3D7C-48AF-B470-857E6CE79E7E}"/>
    <dgm:cxn modelId="{58AA9A8A-F4CD-4378-B712-7717B9C270AD}" type="presParOf" srcId="{9A67F7A3-8F5B-4F32-AE7D-820E63BC926D}" destId="{E83C28CC-E7A6-4D8D-8A0D-77C0C56F9F70}" srcOrd="0" destOrd="0" presId="urn:microsoft.com/office/officeart/2005/8/layout/vProcess5"/>
    <dgm:cxn modelId="{0D5F6D1E-9A61-42D2-9031-D37C8EAF33AC}" type="presParOf" srcId="{9A67F7A3-8F5B-4F32-AE7D-820E63BC926D}" destId="{C5838D49-9B08-498F-9AFB-E52B7BB30CDA}" srcOrd="1" destOrd="0" presId="urn:microsoft.com/office/officeart/2005/8/layout/vProcess5"/>
    <dgm:cxn modelId="{3A8BAA63-174E-44A4-B17C-A8E86490450C}" type="presParOf" srcId="{9A67F7A3-8F5B-4F32-AE7D-820E63BC926D}" destId="{5A97E95A-CEBA-4449-B9E9-C2A15B16771C}" srcOrd="2" destOrd="0" presId="urn:microsoft.com/office/officeart/2005/8/layout/vProcess5"/>
    <dgm:cxn modelId="{0CD0FF9E-2FA9-4794-92F5-85DAA8480B82}" type="presParOf" srcId="{9A67F7A3-8F5B-4F32-AE7D-820E63BC926D}" destId="{F69EF6FD-6FB2-4809-9FD2-840CC3399A9E}" srcOrd="3" destOrd="0" presId="urn:microsoft.com/office/officeart/2005/8/layout/vProcess5"/>
    <dgm:cxn modelId="{BEA8907C-54FA-472A-9538-E2FC84A9B4DC}" type="presParOf" srcId="{9A67F7A3-8F5B-4F32-AE7D-820E63BC926D}" destId="{A31BDB4B-8C61-4697-B5E7-D81A570AAEAF}" srcOrd="4" destOrd="0" presId="urn:microsoft.com/office/officeart/2005/8/layout/vProcess5"/>
    <dgm:cxn modelId="{0920CD81-DACE-4083-8909-39BCA7094E2C}" type="presParOf" srcId="{9A67F7A3-8F5B-4F32-AE7D-820E63BC926D}" destId="{B224A2D3-D1FF-46FB-AD4D-CD536DA959A5}" srcOrd="5" destOrd="0" presId="urn:microsoft.com/office/officeart/2005/8/layout/vProcess5"/>
    <dgm:cxn modelId="{7F640473-8B33-46B6-A73F-7FB78577956C}" type="presParOf" srcId="{9A67F7A3-8F5B-4F32-AE7D-820E63BC926D}" destId="{0AC27C70-58C3-44EB-B1F7-790561177524}" srcOrd="6" destOrd="0" presId="urn:microsoft.com/office/officeart/2005/8/layout/vProcess5"/>
    <dgm:cxn modelId="{E5255226-7263-408E-B01F-C0AB94DC9808}" type="presParOf" srcId="{9A67F7A3-8F5B-4F32-AE7D-820E63BC926D}" destId="{F9A2A383-8F50-444F-AC64-B4821FA524D7}" srcOrd="7" destOrd="0" presId="urn:microsoft.com/office/officeart/2005/8/layout/vProcess5"/>
    <dgm:cxn modelId="{BBA336D3-BDB0-4DB0-BFE8-CBD05D31A028}" type="presParOf" srcId="{9A67F7A3-8F5B-4F32-AE7D-820E63BC926D}" destId="{E6D5FFDD-AA3B-4DC4-900A-2631A69CF740}" srcOrd="8" destOrd="0" presId="urn:microsoft.com/office/officeart/2005/8/layout/vProcess5"/>
    <dgm:cxn modelId="{A5B5C321-26DE-4CA7-99B4-3FB2FA31C602}" type="presParOf" srcId="{9A67F7A3-8F5B-4F32-AE7D-820E63BC926D}" destId="{9C1B4E61-D8A9-458D-9510-622DEB2F51E6}" srcOrd="9" destOrd="0" presId="urn:microsoft.com/office/officeart/2005/8/layout/vProcess5"/>
    <dgm:cxn modelId="{1934E770-3F70-4CEC-858F-0BDC6A9C2D79}" type="presParOf" srcId="{9A67F7A3-8F5B-4F32-AE7D-820E63BC926D}" destId="{120994C6-AA33-44C9-BA8E-850785761834}" srcOrd="10" destOrd="0" presId="urn:microsoft.com/office/officeart/2005/8/layout/vProcess5"/>
    <dgm:cxn modelId="{9A9C331C-6E53-4A81-B7BD-A7FDDCDB3642}" type="presParOf" srcId="{9A67F7A3-8F5B-4F32-AE7D-820E63BC926D}" destId="{EAB8522B-183F-47DD-8B81-E581E8A40B0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AC87DB-DC4F-4133-9C3C-74D750B7D87D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73435D0-6EDC-4120-9B24-A9B2B5922645}">
      <dgm:prSet/>
      <dgm:spPr/>
      <dgm:t>
        <a:bodyPr/>
        <a:lstStyle/>
        <a:p>
          <a:r>
            <a:rPr lang="pt-BR"/>
            <a:t>🚀 </a:t>
          </a:r>
          <a:r>
            <a:rPr lang="pt-BR" b="1"/>
            <a:t>Ação contra a preguiça:</a:t>
          </a:r>
          <a:endParaRPr lang="en-US"/>
        </a:p>
      </dgm:t>
    </dgm:pt>
    <dgm:pt modelId="{3D5E493F-3177-4538-BAEE-A26F64B30FE4}" type="parTrans" cxnId="{82FC348F-26B3-4625-9338-C1DEE992E193}">
      <dgm:prSet/>
      <dgm:spPr/>
      <dgm:t>
        <a:bodyPr/>
        <a:lstStyle/>
        <a:p>
          <a:endParaRPr lang="en-US"/>
        </a:p>
      </dgm:t>
    </dgm:pt>
    <dgm:pt modelId="{0BF23466-D260-41D7-A668-47B682274D94}" type="sibTrans" cxnId="{82FC348F-26B3-4625-9338-C1DEE992E193}">
      <dgm:prSet/>
      <dgm:spPr/>
      <dgm:t>
        <a:bodyPr/>
        <a:lstStyle/>
        <a:p>
          <a:endParaRPr lang="en-US"/>
        </a:p>
      </dgm:t>
    </dgm:pt>
    <dgm:pt modelId="{BFC8DE5A-BB9A-4613-B1F5-DAA60D8BA55B}">
      <dgm:prSet/>
      <dgm:spPr/>
      <dgm:t>
        <a:bodyPr/>
        <a:lstStyle/>
        <a:p>
          <a:r>
            <a:rPr lang="pt-BR" b="1"/>
            <a:t>Regra dos 5 minutos</a:t>
          </a:r>
          <a:r>
            <a:rPr lang="pt-BR"/>
            <a:t> – Comece algo por 5 min e veja se quer continuar.</a:t>
          </a:r>
          <a:endParaRPr lang="en-US"/>
        </a:p>
      </dgm:t>
    </dgm:pt>
    <dgm:pt modelId="{C6AF5617-A551-454C-844B-757637A91448}" type="parTrans" cxnId="{4E6E0D64-4709-4847-A4C8-841DBC550F02}">
      <dgm:prSet/>
      <dgm:spPr/>
      <dgm:t>
        <a:bodyPr/>
        <a:lstStyle/>
        <a:p>
          <a:endParaRPr lang="en-US"/>
        </a:p>
      </dgm:t>
    </dgm:pt>
    <dgm:pt modelId="{FE24A888-2D0D-46EA-B21E-14F0268D2F13}" type="sibTrans" cxnId="{4E6E0D64-4709-4847-A4C8-841DBC550F02}">
      <dgm:prSet/>
      <dgm:spPr/>
      <dgm:t>
        <a:bodyPr/>
        <a:lstStyle/>
        <a:p>
          <a:endParaRPr lang="en-US"/>
        </a:p>
      </dgm:t>
    </dgm:pt>
    <dgm:pt modelId="{08472CE1-D9B6-49C8-B8C3-44901680F08F}">
      <dgm:prSet/>
      <dgm:spPr/>
      <dgm:t>
        <a:bodyPr/>
        <a:lstStyle/>
        <a:p>
          <a:r>
            <a:rPr lang="pt-BR" b="1"/>
            <a:t>Evite multitarefas</a:t>
          </a:r>
          <a:r>
            <a:rPr lang="pt-BR"/>
            <a:t> – Concentre-se em uma atividade por vez.</a:t>
          </a:r>
          <a:endParaRPr lang="en-US"/>
        </a:p>
      </dgm:t>
    </dgm:pt>
    <dgm:pt modelId="{816EB126-43D0-4C2C-8B89-67B759A3C437}" type="parTrans" cxnId="{AC8156DB-72CB-4EF9-A141-2BCDE83E8578}">
      <dgm:prSet/>
      <dgm:spPr/>
      <dgm:t>
        <a:bodyPr/>
        <a:lstStyle/>
        <a:p>
          <a:endParaRPr lang="en-US"/>
        </a:p>
      </dgm:t>
    </dgm:pt>
    <dgm:pt modelId="{1F93A4FC-7A6F-442B-BBC5-DC9A9C1A9B4E}" type="sibTrans" cxnId="{AC8156DB-72CB-4EF9-A141-2BCDE83E8578}">
      <dgm:prSet/>
      <dgm:spPr/>
      <dgm:t>
        <a:bodyPr/>
        <a:lstStyle/>
        <a:p>
          <a:endParaRPr lang="en-US"/>
        </a:p>
      </dgm:t>
    </dgm:pt>
    <dgm:pt modelId="{BC62ADF3-D84C-401E-B053-41399A7FE3B2}">
      <dgm:prSet/>
      <dgm:spPr/>
      <dgm:t>
        <a:bodyPr/>
        <a:lstStyle/>
        <a:p>
          <a:r>
            <a:rPr lang="pt-BR" b="1"/>
            <a:t>Recompensas</a:t>
          </a:r>
          <a:r>
            <a:rPr lang="pt-BR"/>
            <a:t> – Estabeleça pequenas recompensas após tarefas concluídas.</a:t>
          </a:r>
          <a:endParaRPr lang="en-US"/>
        </a:p>
      </dgm:t>
    </dgm:pt>
    <dgm:pt modelId="{BC8DBD78-ED03-4DAB-B8F8-9FAEC80D6F43}" type="parTrans" cxnId="{4A8CBDC5-257A-4D21-B22D-FAC03287DC14}">
      <dgm:prSet/>
      <dgm:spPr/>
      <dgm:t>
        <a:bodyPr/>
        <a:lstStyle/>
        <a:p>
          <a:endParaRPr lang="en-US"/>
        </a:p>
      </dgm:t>
    </dgm:pt>
    <dgm:pt modelId="{1CDB1ED1-4242-4B6F-A34B-36E157C8ACFF}" type="sibTrans" cxnId="{4A8CBDC5-257A-4D21-B22D-FAC03287DC14}">
      <dgm:prSet/>
      <dgm:spPr/>
      <dgm:t>
        <a:bodyPr/>
        <a:lstStyle/>
        <a:p>
          <a:endParaRPr lang="en-US"/>
        </a:p>
      </dgm:t>
    </dgm:pt>
    <dgm:pt modelId="{8EB84D6B-7CF4-4794-BECB-369D5C07DEFD}" type="pres">
      <dgm:prSet presAssocID="{FCAC87DB-DC4F-4133-9C3C-74D750B7D87D}" presName="vert0" presStyleCnt="0">
        <dgm:presLayoutVars>
          <dgm:dir/>
          <dgm:animOne val="branch"/>
          <dgm:animLvl val="lvl"/>
        </dgm:presLayoutVars>
      </dgm:prSet>
      <dgm:spPr/>
    </dgm:pt>
    <dgm:pt modelId="{B0896D1F-6E43-4926-90B2-9D6A7443862F}" type="pres">
      <dgm:prSet presAssocID="{A73435D0-6EDC-4120-9B24-A9B2B5922645}" presName="thickLine" presStyleLbl="alignNode1" presStyleIdx="0" presStyleCnt="4"/>
      <dgm:spPr/>
    </dgm:pt>
    <dgm:pt modelId="{31CF6D9F-1128-423F-A373-61808C15BD94}" type="pres">
      <dgm:prSet presAssocID="{A73435D0-6EDC-4120-9B24-A9B2B5922645}" presName="horz1" presStyleCnt="0"/>
      <dgm:spPr/>
    </dgm:pt>
    <dgm:pt modelId="{639D9856-38B0-4675-8447-5CD00E70C4A2}" type="pres">
      <dgm:prSet presAssocID="{A73435D0-6EDC-4120-9B24-A9B2B5922645}" presName="tx1" presStyleLbl="revTx" presStyleIdx="0" presStyleCnt="4"/>
      <dgm:spPr/>
    </dgm:pt>
    <dgm:pt modelId="{DCD24ADE-0DE1-4CEE-A7A4-545976B96265}" type="pres">
      <dgm:prSet presAssocID="{A73435D0-6EDC-4120-9B24-A9B2B5922645}" presName="vert1" presStyleCnt="0"/>
      <dgm:spPr/>
    </dgm:pt>
    <dgm:pt modelId="{7699BA6D-B284-4A49-8AC7-8FE06BD26DBE}" type="pres">
      <dgm:prSet presAssocID="{BFC8DE5A-BB9A-4613-B1F5-DAA60D8BA55B}" presName="thickLine" presStyleLbl="alignNode1" presStyleIdx="1" presStyleCnt="4"/>
      <dgm:spPr/>
    </dgm:pt>
    <dgm:pt modelId="{50DF23FB-15AB-4EBD-AC71-7FF53471ACC9}" type="pres">
      <dgm:prSet presAssocID="{BFC8DE5A-BB9A-4613-B1F5-DAA60D8BA55B}" presName="horz1" presStyleCnt="0"/>
      <dgm:spPr/>
    </dgm:pt>
    <dgm:pt modelId="{95EED9DD-BD63-4961-9123-AD1E665DAD59}" type="pres">
      <dgm:prSet presAssocID="{BFC8DE5A-BB9A-4613-B1F5-DAA60D8BA55B}" presName="tx1" presStyleLbl="revTx" presStyleIdx="1" presStyleCnt="4"/>
      <dgm:spPr/>
    </dgm:pt>
    <dgm:pt modelId="{33699DC7-0B67-4B06-ACA9-27C677DB3E1F}" type="pres">
      <dgm:prSet presAssocID="{BFC8DE5A-BB9A-4613-B1F5-DAA60D8BA55B}" presName="vert1" presStyleCnt="0"/>
      <dgm:spPr/>
    </dgm:pt>
    <dgm:pt modelId="{C212F4CE-9841-46FB-BBAE-F11D192C51B7}" type="pres">
      <dgm:prSet presAssocID="{08472CE1-D9B6-49C8-B8C3-44901680F08F}" presName="thickLine" presStyleLbl="alignNode1" presStyleIdx="2" presStyleCnt="4"/>
      <dgm:spPr/>
    </dgm:pt>
    <dgm:pt modelId="{FCAEF66F-F0F5-4B42-A4DC-422B513AFCF8}" type="pres">
      <dgm:prSet presAssocID="{08472CE1-D9B6-49C8-B8C3-44901680F08F}" presName="horz1" presStyleCnt="0"/>
      <dgm:spPr/>
    </dgm:pt>
    <dgm:pt modelId="{A2F999DA-8CBA-4B64-BFAA-BD8F8E6FF0A9}" type="pres">
      <dgm:prSet presAssocID="{08472CE1-D9B6-49C8-B8C3-44901680F08F}" presName="tx1" presStyleLbl="revTx" presStyleIdx="2" presStyleCnt="4"/>
      <dgm:spPr/>
    </dgm:pt>
    <dgm:pt modelId="{A4333742-A26C-446E-8F77-40560FE71A67}" type="pres">
      <dgm:prSet presAssocID="{08472CE1-D9B6-49C8-B8C3-44901680F08F}" presName="vert1" presStyleCnt="0"/>
      <dgm:spPr/>
    </dgm:pt>
    <dgm:pt modelId="{4E3CA806-8713-4C90-889B-921B13485761}" type="pres">
      <dgm:prSet presAssocID="{BC62ADF3-D84C-401E-B053-41399A7FE3B2}" presName="thickLine" presStyleLbl="alignNode1" presStyleIdx="3" presStyleCnt="4"/>
      <dgm:spPr/>
    </dgm:pt>
    <dgm:pt modelId="{A6999AA3-194B-45BD-B73A-FBD2A5528695}" type="pres">
      <dgm:prSet presAssocID="{BC62ADF3-D84C-401E-B053-41399A7FE3B2}" presName="horz1" presStyleCnt="0"/>
      <dgm:spPr/>
    </dgm:pt>
    <dgm:pt modelId="{A4DDD17E-7ACD-457E-A193-7902D0847ACC}" type="pres">
      <dgm:prSet presAssocID="{BC62ADF3-D84C-401E-B053-41399A7FE3B2}" presName="tx1" presStyleLbl="revTx" presStyleIdx="3" presStyleCnt="4"/>
      <dgm:spPr/>
    </dgm:pt>
    <dgm:pt modelId="{2C6B47D1-3B15-4312-A8E2-8A3D6DD91801}" type="pres">
      <dgm:prSet presAssocID="{BC62ADF3-D84C-401E-B053-41399A7FE3B2}" presName="vert1" presStyleCnt="0"/>
      <dgm:spPr/>
    </dgm:pt>
  </dgm:ptLst>
  <dgm:cxnLst>
    <dgm:cxn modelId="{9270CE0E-290A-4DA1-8239-22F31EA9E746}" type="presOf" srcId="{FCAC87DB-DC4F-4133-9C3C-74D750B7D87D}" destId="{8EB84D6B-7CF4-4794-BECB-369D5C07DEFD}" srcOrd="0" destOrd="0" presId="urn:microsoft.com/office/officeart/2008/layout/LinedList"/>
    <dgm:cxn modelId="{58567010-7401-4CAD-AAF5-86B2D3CB8D6F}" type="presOf" srcId="{08472CE1-D9B6-49C8-B8C3-44901680F08F}" destId="{A2F999DA-8CBA-4B64-BFAA-BD8F8E6FF0A9}" srcOrd="0" destOrd="0" presId="urn:microsoft.com/office/officeart/2008/layout/LinedList"/>
    <dgm:cxn modelId="{9BD08023-55C8-415F-976E-04AF736D59F6}" type="presOf" srcId="{BFC8DE5A-BB9A-4613-B1F5-DAA60D8BA55B}" destId="{95EED9DD-BD63-4961-9123-AD1E665DAD59}" srcOrd="0" destOrd="0" presId="urn:microsoft.com/office/officeart/2008/layout/LinedList"/>
    <dgm:cxn modelId="{4E6E0D64-4709-4847-A4C8-841DBC550F02}" srcId="{FCAC87DB-DC4F-4133-9C3C-74D750B7D87D}" destId="{BFC8DE5A-BB9A-4613-B1F5-DAA60D8BA55B}" srcOrd="1" destOrd="0" parTransId="{C6AF5617-A551-454C-844B-757637A91448}" sibTransId="{FE24A888-2D0D-46EA-B21E-14F0268D2F13}"/>
    <dgm:cxn modelId="{46CE676A-B137-497F-8C4B-2CF21780A53D}" type="presOf" srcId="{BC62ADF3-D84C-401E-B053-41399A7FE3B2}" destId="{A4DDD17E-7ACD-457E-A193-7902D0847ACC}" srcOrd="0" destOrd="0" presId="urn:microsoft.com/office/officeart/2008/layout/LinedList"/>
    <dgm:cxn modelId="{82FC348F-26B3-4625-9338-C1DEE992E193}" srcId="{FCAC87DB-DC4F-4133-9C3C-74D750B7D87D}" destId="{A73435D0-6EDC-4120-9B24-A9B2B5922645}" srcOrd="0" destOrd="0" parTransId="{3D5E493F-3177-4538-BAEE-A26F64B30FE4}" sibTransId="{0BF23466-D260-41D7-A668-47B682274D94}"/>
    <dgm:cxn modelId="{4A8CBDC5-257A-4D21-B22D-FAC03287DC14}" srcId="{FCAC87DB-DC4F-4133-9C3C-74D750B7D87D}" destId="{BC62ADF3-D84C-401E-B053-41399A7FE3B2}" srcOrd="3" destOrd="0" parTransId="{BC8DBD78-ED03-4DAB-B8F8-9FAEC80D6F43}" sibTransId="{1CDB1ED1-4242-4B6F-A34B-36E157C8ACFF}"/>
    <dgm:cxn modelId="{AC8156DB-72CB-4EF9-A141-2BCDE83E8578}" srcId="{FCAC87DB-DC4F-4133-9C3C-74D750B7D87D}" destId="{08472CE1-D9B6-49C8-B8C3-44901680F08F}" srcOrd="2" destOrd="0" parTransId="{816EB126-43D0-4C2C-8B89-67B759A3C437}" sibTransId="{1F93A4FC-7A6F-442B-BBC5-DC9A9C1A9B4E}"/>
    <dgm:cxn modelId="{D1B5EBDB-01D6-413C-8A94-81B94B829C10}" type="presOf" srcId="{A73435D0-6EDC-4120-9B24-A9B2B5922645}" destId="{639D9856-38B0-4675-8447-5CD00E70C4A2}" srcOrd="0" destOrd="0" presId="urn:microsoft.com/office/officeart/2008/layout/LinedList"/>
    <dgm:cxn modelId="{1291D6CC-C38C-4C76-803B-CAE120DBDE21}" type="presParOf" srcId="{8EB84D6B-7CF4-4794-BECB-369D5C07DEFD}" destId="{B0896D1F-6E43-4926-90B2-9D6A7443862F}" srcOrd="0" destOrd="0" presId="urn:microsoft.com/office/officeart/2008/layout/LinedList"/>
    <dgm:cxn modelId="{211F4950-4533-4659-A869-FBD01E20BBD0}" type="presParOf" srcId="{8EB84D6B-7CF4-4794-BECB-369D5C07DEFD}" destId="{31CF6D9F-1128-423F-A373-61808C15BD94}" srcOrd="1" destOrd="0" presId="urn:microsoft.com/office/officeart/2008/layout/LinedList"/>
    <dgm:cxn modelId="{B487495C-28A9-4CD7-88A6-95140561D2AF}" type="presParOf" srcId="{31CF6D9F-1128-423F-A373-61808C15BD94}" destId="{639D9856-38B0-4675-8447-5CD00E70C4A2}" srcOrd="0" destOrd="0" presId="urn:microsoft.com/office/officeart/2008/layout/LinedList"/>
    <dgm:cxn modelId="{441CF185-4C02-4FE7-9357-AF858F6960F3}" type="presParOf" srcId="{31CF6D9F-1128-423F-A373-61808C15BD94}" destId="{DCD24ADE-0DE1-4CEE-A7A4-545976B96265}" srcOrd="1" destOrd="0" presId="urn:microsoft.com/office/officeart/2008/layout/LinedList"/>
    <dgm:cxn modelId="{E6BCFB68-2DF2-48DA-AD3D-CC6C2F37C6C3}" type="presParOf" srcId="{8EB84D6B-7CF4-4794-BECB-369D5C07DEFD}" destId="{7699BA6D-B284-4A49-8AC7-8FE06BD26DBE}" srcOrd="2" destOrd="0" presId="urn:microsoft.com/office/officeart/2008/layout/LinedList"/>
    <dgm:cxn modelId="{97367C4F-E71D-4C04-A3BB-4347ACDC8C06}" type="presParOf" srcId="{8EB84D6B-7CF4-4794-BECB-369D5C07DEFD}" destId="{50DF23FB-15AB-4EBD-AC71-7FF53471ACC9}" srcOrd="3" destOrd="0" presId="urn:microsoft.com/office/officeart/2008/layout/LinedList"/>
    <dgm:cxn modelId="{A9A7B495-06D2-428B-8624-75CC0795CF96}" type="presParOf" srcId="{50DF23FB-15AB-4EBD-AC71-7FF53471ACC9}" destId="{95EED9DD-BD63-4961-9123-AD1E665DAD59}" srcOrd="0" destOrd="0" presId="urn:microsoft.com/office/officeart/2008/layout/LinedList"/>
    <dgm:cxn modelId="{C3499F09-4EF6-4CA5-AC9E-2BD14A31E100}" type="presParOf" srcId="{50DF23FB-15AB-4EBD-AC71-7FF53471ACC9}" destId="{33699DC7-0B67-4B06-ACA9-27C677DB3E1F}" srcOrd="1" destOrd="0" presId="urn:microsoft.com/office/officeart/2008/layout/LinedList"/>
    <dgm:cxn modelId="{4B79E1FB-BC9F-44A2-B53E-CD3BD04BE303}" type="presParOf" srcId="{8EB84D6B-7CF4-4794-BECB-369D5C07DEFD}" destId="{C212F4CE-9841-46FB-BBAE-F11D192C51B7}" srcOrd="4" destOrd="0" presId="urn:microsoft.com/office/officeart/2008/layout/LinedList"/>
    <dgm:cxn modelId="{38F94384-1E95-4C03-8002-0B4A4D698C89}" type="presParOf" srcId="{8EB84D6B-7CF4-4794-BECB-369D5C07DEFD}" destId="{FCAEF66F-F0F5-4B42-A4DC-422B513AFCF8}" srcOrd="5" destOrd="0" presId="urn:microsoft.com/office/officeart/2008/layout/LinedList"/>
    <dgm:cxn modelId="{4513C80F-6D34-4DC4-A026-36D29F68691E}" type="presParOf" srcId="{FCAEF66F-F0F5-4B42-A4DC-422B513AFCF8}" destId="{A2F999DA-8CBA-4B64-BFAA-BD8F8E6FF0A9}" srcOrd="0" destOrd="0" presId="urn:microsoft.com/office/officeart/2008/layout/LinedList"/>
    <dgm:cxn modelId="{CC938D51-9975-4E2E-9754-4E9BCA0BE1F9}" type="presParOf" srcId="{FCAEF66F-F0F5-4B42-A4DC-422B513AFCF8}" destId="{A4333742-A26C-446E-8F77-40560FE71A67}" srcOrd="1" destOrd="0" presId="urn:microsoft.com/office/officeart/2008/layout/LinedList"/>
    <dgm:cxn modelId="{78FC1EA8-0C3C-4908-AEDF-B328CCB45F4D}" type="presParOf" srcId="{8EB84D6B-7CF4-4794-BECB-369D5C07DEFD}" destId="{4E3CA806-8713-4C90-889B-921B13485761}" srcOrd="6" destOrd="0" presId="urn:microsoft.com/office/officeart/2008/layout/LinedList"/>
    <dgm:cxn modelId="{2C16FB7D-44DC-4B6A-B9EA-F47C67F12219}" type="presParOf" srcId="{8EB84D6B-7CF4-4794-BECB-369D5C07DEFD}" destId="{A6999AA3-194B-45BD-B73A-FBD2A5528695}" srcOrd="7" destOrd="0" presId="urn:microsoft.com/office/officeart/2008/layout/LinedList"/>
    <dgm:cxn modelId="{222DDF12-A049-4274-AC27-F956A8E7A2DC}" type="presParOf" srcId="{A6999AA3-194B-45BD-B73A-FBD2A5528695}" destId="{A4DDD17E-7ACD-457E-A193-7902D0847ACC}" srcOrd="0" destOrd="0" presId="urn:microsoft.com/office/officeart/2008/layout/LinedList"/>
    <dgm:cxn modelId="{14A7E684-049C-43E1-B07D-5136F13A910F}" type="presParOf" srcId="{A6999AA3-194B-45BD-B73A-FBD2A5528695}" destId="{2C6B47D1-3B15-4312-A8E2-8A3D6DD918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1529D3-311B-4B2D-AAAA-3CEA3C7F6175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CF06B5-61BE-45BC-9C47-E9C310010054}">
      <dgm:prSet/>
      <dgm:spPr/>
      <dgm:t>
        <a:bodyPr/>
        <a:lstStyle/>
        <a:p>
          <a:r>
            <a:rPr lang="pt-BR"/>
            <a:t>💡 </a:t>
          </a:r>
          <a:r>
            <a:rPr lang="pt-BR" b="1"/>
            <a:t>Resumo rápido:</a:t>
          </a:r>
          <a:endParaRPr lang="en-US"/>
        </a:p>
      </dgm:t>
    </dgm:pt>
    <dgm:pt modelId="{7DBBB4AF-5534-485D-BA76-01AB8C4889EB}" type="parTrans" cxnId="{85609E2E-ECE6-4B16-AF8F-9F442F5320D1}">
      <dgm:prSet/>
      <dgm:spPr/>
      <dgm:t>
        <a:bodyPr/>
        <a:lstStyle/>
        <a:p>
          <a:endParaRPr lang="en-US"/>
        </a:p>
      </dgm:t>
    </dgm:pt>
    <dgm:pt modelId="{AACA2F62-337D-46A3-B563-FBD3836E829A}" type="sibTrans" cxnId="{85609E2E-ECE6-4B16-AF8F-9F442F5320D1}">
      <dgm:prSet/>
      <dgm:spPr/>
      <dgm:t>
        <a:bodyPr/>
        <a:lstStyle/>
        <a:p>
          <a:endParaRPr lang="en-US"/>
        </a:p>
      </dgm:t>
    </dgm:pt>
    <dgm:pt modelId="{0F2132AC-E0CE-4F08-8EF9-2EC21552EE15}">
      <dgm:prSet/>
      <dgm:spPr/>
      <dgm:t>
        <a:bodyPr/>
        <a:lstStyle/>
        <a:p>
          <a:r>
            <a:rPr lang="pt-BR"/>
            <a:t>O EAD exige </a:t>
          </a:r>
          <a:r>
            <a:rPr lang="pt-BR" b="1"/>
            <a:t>autodisciplina e planejamento</a:t>
          </a:r>
          <a:r>
            <a:rPr lang="pt-BR"/>
            <a:t>.</a:t>
          </a:r>
          <a:endParaRPr lang="en-US"/>
        </a:p>
      </dgm:t>
    </dgm:pt>
    <dgm:pt modelId="{6092E20C-17B2-47AF-BD35-75929B172724}" type="parTrans" cxnId="{93FF7473-1E84-4FEE-86C8-0CADE2E7DA50}">
      <dgm:prSet/>
      <dgm:spPr/>
      <dgm:t>
        <a:bodyPr/>
        <a:lstStyle/>
        <a:p>
          <a:endParaRPr lang="en-US"/>
        </a:p>
      </dgm:t>
    </dgm:pt>
    <dgm:pt modelId="{3685B6A2-76BF-4BB9-9878-427EB05BD3A7}" type="sibTrans" cxnId="{93FF7473-1E84-4FEE-86C8-0CADE2E7DA50}">
      <dgm:prSet/>
      <dgm:spPr/>
      <dgm:t>
        <a:bodyPr/>
        <a:lstStyle/>
        <a:p>
          <a:endParaRPr lang="en-US"/>
        </a:p>
      </dgm:t>
    </dgm:pt>
    <dgm:pt modelId="{AAF1C91F-6B22-491A-A7A2-527B0BDB8CEF}">
      <dgm:prSet/>
      <dgm:spPr/>
      <dgm:t>
        <a:bodyPr/>
        <a:lstStyle/>
        <a:p>
          <a:r>
            <a:rPr lang="pt-BR"/>
            <a:t>Pequenas mudanças na rotina já fazem diferença.</a:t>
          </a:r>
          <a:endParaRPr lang="en-US"/>
        </a:p>
      </dgm:t>
    </dgm:pt>
    <dgm:pt modelId="{1D16C688-4CB2-43DD-A33D-D6D00C053822}" type="parTrans" cxnId="{00374E8D-0112-4F1D-BD32-6EFD59C4746F}">
      <dgm:prSet/>
      <dgm:spPr/>
      <dgm:t>
        <a:bodyPr/>
        <a:lstStyle/>
        <a:p>
          <a:endParaRPr lang="en-US"/>
        </a:p>
      </dgm:t>
    </dgm:pt>
    <dgm:pt modelId="{94541642-ECE8-4852-BC45-F6338E7DB88F}" type="sibTrans" cxnId="{00374E8D-0112-4F1D-BD32-6EFD59C4746F}">
      <dgm:prSet/>
      <dgm:spPr/>
      <dgm:t>
        <a:bodyPr/>
        <a:lstStyle/>
        <a:p>
          <a:endParaRPr lang="en-US"/>
        </a:p>
      </dgm:t>
    </dgm:pt>
    <dgm:pt modelId="{7CC954EF-279A-44B8-92D4-D6606DEC47DA}">
      <dgm:prSet/>
      <dgm:spPr/>
      <dgm:t>
        <a:bodyPr/>
        <a:lstStyle/>
        <a:p>
          <a:r>
            <a:rPr lang="pt-BR"/>
            <a:t>Teste diferentes técnicas e veja o que funciona melhor para </a:t>
          </a:r>
          <a:r>
            <a:rPr lang="pt-BR" b="1"/>
            <a:t>você</a:t>
          </a:r>
          <a:r>
            <a:rPr lang="pt-BR"/>
            <a:t>.</a:t>
          </a:r>
          <a:endParaRPr lang="en-US"/>
        </a:p>
      </dgm:t>
    </dgm:pt>
    <dgm:pt modelId="{D92EBAF9-BF65-4B95-8026-82A8F0A3D794}" type="parTrans" cxnId="{4EABCB01-6996-426F-9C53-1381884DE0C9}">
      <dgm:prSet/>
      <dgm:spPr/>
      <dgm:t>
        <a:bodyPr/>
        <a:lstStyle/>
        <a:p>
          <a:endParaRPr lang="en-US"/>
        </a:p>
      </dgm:t>
    </dgm:pt>
    <dgm:pt modelId="{702FDDAE-4FFE-466C-8D69-ED4B2159A267}" type="sibTrans" cxnId="{4EABCB01-6996-426F-9C53-1381884DE0C9}">
      <dgm:prSet/>
      <dgm:spPr/>
      <dgm:t>
        <a:bodyPr/>
        <a:lstStyle/>
        <a:p>
          <a:endParaRPr lang="en-US"/>
        </a:p>
      </dgm:t>
    </dgm:pt>
    <dgm:pt modelId="{73238422-4911-4A5D-BE09-B3DD3BB6558A}" type="pres">
      <dgm:prSet presAssocID="{BC1529D3-311B-4B2D-AAAA-3CEA3C7F6175}" presName="Name0" presStyleCnt="0">
        <dgm:presLayoutVars>
          <dgm:dir/>
          <dgm:animLvl val="lvl"/>
          <dgm:resizeHandles val="exact"/>
        </dgm:presLayoutVars>
      </dgm:prSet>
      <dgm:spPr/>
    </dgm:pt>
    <dgm:pt modelId="{15309C53-B252-40CB-8492-BD3589CB50B1}" type="pres">
      <dgm:prSet presAssocID="{7CC954EF-279A-44B8-92D4-D6606DEC47DA}" presName="boxAndChildren" presStyleCnt="0"/>
      <dgm:spPr/>
    </dgm:pt>
    <dgm:pt modelId="{141024DF-557D-4D10-8B05-F97AB638FB62}" type="pres">
      <dgm:prSet presAssocID="{7CC954EF-279A-44B8-92D4-D6606DEC47DA}" presName="parentTextBox" presStyleLbl="node1" presStyleIdx="0" presStyleCnt="4"/>
      <dgm:spPr/>
    </dgm:pt>
    <dgm:pt modelId="{C090EBB2-9900-4F31-9263-42B4CB25CC51}" type="pres">
      <dgm:prSet presAssocID="{94541642-ECE8-4852-BC45-F6338E7DB88F}" presName="sp" presStyleCnt="0"/>
      <dgm:spPr/>
    </dgm:pt>
    <dgm:pt modelId="{F0EA7EC4-9266-435E-B623-DAA1F5E6C119}" type="pres">
      <dgm:prSet presAssocID="{AAF1C91F-6B22-491A-A7A2-527B0BDB8CEF}" presName="arrowAndChildren" presStyleCnt="0"/>
      <dgm:spPr/>
    </dgm:pt>
    <dgm:pt modelId="{2EACD2BF-3E23-47D7-8B9F-AEB703AAD9E2}" type="pres">
      <dgm:prSet presAssocID="{AAF1C91F-6B22-491A-A7A2-527B0BDB8CEF}" presName="parentTextArrow" presStyleLbl="node1" presStyleIdx="1" presStyleCnt="4"/>
      <dgm:spPr/>
    </dgm:pt>
    <dgm:pt modelId="{5EFC9BE7-C9AE-4F5F-B8AB-7F2D8E6C6330}" type="pres">
      <dgm:prSet presAssocID="{3685B6A2-76BF-4BB9-9878-427EB05BD3A7}" presName="sp" presStyleCnt="0"/>
      <dgm:spPr/>
    </dgm:pt>
    <dgm:pt modelId="{B29F56B3-B738-4423-AC56-7298007B71C2}" type="pres">
      <dgm:prSet presAssocID="{0F2132AC-E0CE-4F08-8EF9-2EC21552EE15}" presName="arrowAndChildren" presStyleCnt="0"/>
      <dgm:spPr/>
    </dgm:pt>
    <dgm:pt modelId="{9C8BE7B7-979F-478B-8851-A83EB08CB017}" type="pres">
      <dgm:prSet presAssocID="{0F2132AC-E0CE-4F08-8EF9-2EC21552EE15}" presName="parentTextArrow" presStyleLbl="node1" presStyleIdx="2" presStyleCnt="4"/>
      <dgm:spPr/>
    </dgm:pt>
    <dgm:pt modelId="{A2F54E5B-5BB3-4842-9916-4E4A8E88F8E8}" type="pres">
      <dgm:prSet presAssocID="{AACA2F62-337D-46A3-B563-FBD3836E829A}" presName="sp" presStyleCnt="0"/>
      <dgm:spPr/>
    </dgm:pt>
    <dgm:pt modelId="{6C8C89F2-4DA9-44AA-8DDE-1D83768D2F8F}" type="pres">
      <dgm:prSet presAssocID="{9CCF06B5-61BE-45BC-9C47-E9C310010054}" presName="arrowAndChildren" presStyleCnt="0"/>
      <dgm:spPr/>
    </dgm:pt>
    <dgm:pt modelId="{FAC1C070-C44C-44C7-BF3C-810BD9F24AA8}" type="pres">
      <dgm:prSet presAssocID="{9CCF06B5-61BE-45BC-9C47-E9C310010054}" presName="parentTextArrow" presStyleLbl="node1" presStyleIdx="3" presStyleCnt="4"/>
      <dgm:spPr/>
    </dgm:pt>
  </dgm:ptLst>
  <dgm:cxnLst>
    <dgm:cxn modelId="{4EABCB01-6996-426F-9C53-1381884DE0C9}" srcId="{BC1529D3-311B-4B2D-AAAA-3CEA3C7F6175}" destId="{7CC954EF-279A-44B8-92D4-D6606DEC47DA}" srcOrd="3" destOrd="0" parTransId="{D92EBAF9-BF65-4B95-8026-82A8F0A3D794}" sibTransId="{702FDDAE-4FFE-466C-8D69-ED4B2159A267}"/>
    <dgm:cxn modelId="{85609E2E-ECE6-4B16-AF8F-9F442F5320D1}" srcId="{BC1529D3-311B-4B2D-AAAA-3CEA3C7F6175}" destId="{9CCF06B5-61BE-45BC-9C47-E9C310010054}" srcOrd="0" destOrd="0" parTransId="{7DBBB4AF-5534-485D-BA76-01AB8C4889EB}" sibTransId="{AACA2F62-337D-46A3-B563-FBD3836E829A}"/>
    <dgm:cxn modelId="{93FF7473-1E84-4FEE-86C8-0CADE2E7DA50}" srcId="{BC1529D3-311B-4B2D-AAAA-3CEA3C7F6175}" destId="{0F2132AC-E0CE-4F08-8EF9-2EC21552EE15}" srcOrd="1" destOrd="0" parTransId="{6092E20C-17B2-47AF-BD35-75929B172724}" sibTransId="{3685B6A2-76BF-4BB9-9878-427EB05BD3A7}"/>
    <dgm:cxn modelId="{89FF6A55-BCFF-484F-8BFE-AF856E74A6BE}" type="presOf" srcId="{7CC954EF-279A-44B8-92D4-D6606DEC47DA}" destId="{141024DF-557D-4D10-8B05-F97AB638FB62}" srcOrd="0" destOrd="0" presId="urn:microsoft.com/office/officeart/2005/8/layout/process4"/>
    <dgm:cxn modelId="{00374E8D-0112-4F1D-BD32-6EFD59C4746F}" srcId="{BC1529D3-311B-4B2D-AAAA-3CEA3C7F6175}" destId="{AAF1C91F-6B22-491A-A7A2-527B0BDB8CEF}" srcOrd="2" destOrd="0" parTransId="{1D16C688-4CB2-43DD-A33D-D6D00C053822}" sibTransId="{94541642-ECE8-4852-BC45-F6338E7DB88F}"/>
    <dgm:cxn modelId="{F8FE70A5-F7DF-4FDB-B98A-EE3D0E23CBA8}" type="presOf" srcId="{0F2132AC-E0CE-4F08-8EF9-2EC21552EE15}" destId="{9C8BE7B7-979F-478B-8851-A83EB08CB017}" srcOrd="0" destOrd="0" presId="urn:microsoft.com/office/officeart/2005/8/layout/process4"/>
    <dgm:cxn modelId="{8A6D8AB5-1E58-4FC5-B56B-E833547A0B04}" type="presOf" srcId="{BC1529D3-311B-4B2D-AAAA-3CEA3C7F6175}" destId="{73238422-4911-4A5D-BE09-B3DD3BB6558A}" srcOrd="0" destOrd="0" presId="urn:microsoft.com/office/officeart/2005/8/layout/process4"/>
    <dgm:cxn modelId="{1DAA37C4-247F-49A9-8276-67AD7C6E08F3}" type="presOf" srcId="{9CCF06B5-61BE-45BC-9C47-E9C310010054}" destId="{FAC1C070-C44C-44C7-BF3C-810BD9F24AA8}" srcOrd="0" destOrd="0" presId="urn:microsoft.com/office/officeart/2005/8/layout/process4"/>
    <dgm:cxn modelId="{B6BC33C6-59F5-4D70-B8D1-E4F368E06396}" type="presOf" srcId="{AAF1C91F-6B22-491A-A7A2-527B0BDB8CEF}" destId="{2EACD2BF-3E23-47D7-8B9F-AEB703AAD9E2}" srcOrd="0" destOrd="0" presId="urn:microsoft.com/office/officeart/2005/8/layout/process4"/>
    <dgm:cxn modelId="{8BBEBA67-F01E-495F-BA22-BD95FBC4ACB8}" type="presParOf" srcId="{73238422-4911-4A5D-BE09-B3DD3BB6558A}" destId="{15309C53-B252-40CB-8492-BD3589CB50B1}" srcOrd="0" destOrd="0" presId="urn:microsoft.com/office/officeart/2005/8/layout/process4"/>
    <dgm:cxn modelId="{099B2108-A609-46A7-9931-018AEAFAB397}" type="presParOf" srcId="{15309C53-B252-40CB-8492-BD3589CB50B1}" destId="{141024DF-557D-4D10-8B05-F97AB638FB62}" srcOrd="0" destOrd="0" presId="urn:microsoft.com/office/officeart/2005/8/layout/process4"/>
    <dgm:cxn modelId="{C73B32EA-38AC-4540-A2C3-EA7E90A4F3CC}" type="presParOf" srcId="{73238422-4911-4A5D-BE09-B3DD3BB6558A}" destId="{C090EBB2-9900-4F31-9263-42B4CB25CC51}" srcOrd="1" destOrd="0" presId="urn:microsoft.com/office/officeart/2005/8/layout/process4"/>
    <dgm:cxn modelId="{2B86FAE6-E62E-4FA2-B749-3A8D707F890A}" type="presParOf" srcId="{73238422-4911-4A5D-BE09-B3DD3BB6558A}" destId="{F0EA7EC4-9266-435E-B623-DAA1F5E6C119}" srcOrd="2" destOrd="0" presId="urn:microsoft.com/office/officeart/2005/8/layout/process4"/>
    <dgm:cxn modelId="{3E472A8D-EBF5-4B21-848C-D38F61BC86EE}" type="presParOf" srcId="{F0EA7EC4-9266-435E-B623-DAA1F5E6C119}" destId="{2EACD2BF-3E23-47D7-8B9F-AEB703AAD9E2}" srcOrd="0" destOrd="0" presId="urn:microsoft.com/office/officeart/2005/8/layout/process4"/>
    <dgm:cxn modelId="{2A78EDAF-FB5C-4CF8-8DC9-BE544FB3E547}" type="presParOf" srcId="{73238422-4911-4A5D-BE09-B3DD3BB6558A}" destId="{5EFC9BE7-C9AE-4F5F-B8AB-7F2D8E6C6330}" srcOrd="3" destOrd="0" presId="urn:microsoft.com/office/officeart/2005/8/layout/process4"/>
    <dgm:cxn modelId="{A648AFB1-9CD7-40FD-B1C8-FF9CCE9295C6}" type="presParOf" srcId="{73238422-4911-4A5D-BE09-B3DD3BB6558A}" destId="{B29F56B3-B738-4423-AC56-7298007B71C2}" srcOrd="4" destOrd="0" presId="urn:microsoft.com/office/officeart/2005/8/layout/process4"/>
    <dgm:cxn modelId="{454369E0-F528-45F3-BD52-BDA2C3FFF23B}" type="presParOf" srcId="{B29F56B3-B738-4423-AC56-7298007B71C2}" destId="{9C8BE7B7-979F-478B-8851-A83EB08CB017}" srcOrd="0" destOrd="0" presId="urn:microsoft.com/office/officeart/2005/8/layout/process4"/>
    <dgm:cxn modelId="{CD34DF07-9ABF-4445-8054-56642460E498}" type="presParOf" srcId="{73238422-4911-4A5D-BE09-B3DD3BB6558A}" destId="{A2F54E5B-5BB3-4842-9916-4E4A8E88F8E8}" srcOrd="5" destOrd="0" presId="urn:microsoft.com/office/officeart/2005/8/layout/process4"/>
    <dgm:cxn modelId="{470D1AC8-A2E3-45FC-ADD2-04E9D3E9BBB0}" type="presParOf" srcId="{73238422-4911-4A5D-BE09-B3DD3BB6558A}" destId="{6C8C89F2-4DA9-44AA-8DDE-1D83768D2F8F}" srcOrd="6" destOrd="0" presId="urn:microsoft.com/office/officeart/2005/8/layout/process4"/>
    <dgm:cxn modelId="{D4D293C9-80ED-4426-998F-2C83183D63DB}" type="presParOf" srcId="{6C8C89F2-4DA9-44AA-8DDE-1D83768D2F8F}" destId="{FAC1C070-C44C-44C7-BF3C-810BD9F24A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4494C-8720-4A5E-B9AA-58AD46C1AC06}">
      <dsp:nvSpPr>
        <dsp:cNvPr id="0" name=""/>
        <dsp:cNvSpPr/>
      </dsp:nvSpPr>
      <dsp:spPr>
        <a:xfrm>
          <a:off x="0" y="417"/>
          <a:ext cx="962538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DB003-B135-4BAC-A058-8A48041F8112}">
      <dsp:nvSpPr>
        <dsp:cNvPr id="0" name=""/>
        <dsp:cNvSpPr/>
      </dsp:nvSpPr>
      <dsp:spPr>
        <a:xfrm>
          <a:off x="0" y="417"/>
          <a:ext cx="9625383" cy="68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✔ </a:t>
          </a:r>
          <a:r>
            <a:rPr lang="pt-BR" sz="1800" b="1" kern="1200"/>
            <a:t>O que muda quando você se organiza?</a:t>
          </a:r>
          <a:endParaRPr lang="en-US" sz="1800" kern="1200"/>
        </a:p>
      </dsp:txBody>
      <dsp:txXfrm>
        <a:off x="0" y="417"/>
        <a:ext cx="9625383" cy="684369"/>
      </dsp:txXfrm>
    </dsp:sp>
    <dsp:sp modelId="{A35C2AE7-AA65-4D66-9353-2B07861CD6C3}">
      <dsp:nvSpPr>
        <dsp:cNvPr id="0" name=""/>
        <dsp:cNvSpPr/>
      </dsp:nvSpPr>
      <dsp:spPr>
        <a:xfrm>
          <a:off x="0" y="684787"/>
          <a:ext cx="962538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863BF-2459-479E-973E-13F18623CE53}">
      <dsp:nvSpPr>
        <dsp:cNvPr id="0" name=""/>
        <dsp:cNvSpPr/>
      </dsp:nvSpPr>
      <dsp:spPr>
        <a:xfrm>
          <a:off x="0" y="684787"/>
          <a:ext cx="9625383" cy="68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Menos estresse e ansiedade.</a:t>
          </a:r>
          <a:endParaRPr lang="en-US" sz="1800" kern="1200"/>
        </a:p>
      </dsp:txBody>
      <dsp:txXfrm>
        <a:off x="0" y="684787"/>
        <a:ext cx="9625383" cy="684369"/>
      </dsp:txXfrm>
    </dsp:sp>
    <dsp:sp modelId="{025F62ED-9762-4FB2-B9B4-502459CA900C}">
      <dsp:nvSpPr>
        <dsp:cNvPr id="0" name=""/>
        <dsp:cNvSpPr/>
      </dsp:nvSpPr>
      <dsp:spPr>
        <a:xfrm>
          <a:off x="0" y="1369156"/>
          <a:ext cx="962538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929385-2FCA-4A78-B673-FB60F2FDE2BC}">
      <dsp:nvSpPr>
        <dsp:cNvPr id="0" name=""/>
        <dsp:cNvSpPr/>
      </dsp:nvSpPr>
      <dsp:spPr>
        <a:xfrm>
          <a:off x="0" y="1369156"/>
          <a:ext cx="9625383" cy="68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Melhor desempenho nos estudos.</a:t>
          </a:r>
          <a:endParaRPr lang="en-US" sz="1800" kern="1200"/>
        </a:p>
      </dsp:txBody>
      <dsp:txXfrm>
        <a:off x="0" y="1369156"/>
        <a:ext cx="9625383" cy="684369"/>
      </dsp:txXfrm>
    </dsp:sp>
    <dsp:sp modelId="{6DBA40DF-0051-49DE-A088-020C8ED7CF35}">
      <dsp:nvSpPr>
        <dsp:cNvPr id="0" name=""/>
        <dsp:cNvSpPr/>
      </dsp:nvSpPr>
      <dsp:spPr>
        <a:xfrm>
          <a:off x="0" y="2053526"/>
          <a:ext cx="962538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0FEA53-78D1-4220-B8FC-D41BF6D171C3}">
      <dsp:nvSpPr>
        <dsp:cNvPr id="0" name=""/>
        <dsp:cNvSpPr/>
      </dsp:nvSpPr>
      <dsp:spPr>
        <a:xfrm>
          <a:off x="0" y="2053526"/>
          <a:ext cx="9625383" cy="68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Mais tempo livre e equilíbrio entre trabalho e lazer.</a:t>
          </a:r>
          <a:endParaRPr lang="en-US" sz="1800" kern="1200"/>
        </a:p>
      </dsp:txBody>
      <dsp:txXfrm>
        <a:off x="0" y="2053526"/>
        <a:ext cx="9625383" cy="684369"/>
      </dsp:txXfrm>
    </dsp:sp>
    <dsp:sp modelId="{9F1950B6-9E94-4AD4-8A9B-64953FD4421A}">
      <dsp:nvSpPr>
        <dsp:cNvPr id="0" name=""/>
        <dsp:cNvSpPr/>
      </dsp:nvSpPr>
      <dsp:spPr>
        <a:xfrm>
          <a:off x="0" y="2737895"/>
          <a:ext cx="9625383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A19076-0F2C-487F-8C54-DF8CDB7DD275}">
      <dsp:nvSpPr>
        <dsp:cNvPr id="0" name=""/>
        <dsp:cNvSpPr/>
      </dsp:nvSpPr>
      <dsp:spPr>
        <a:xfrm>
          <a:off x="0" y="2737895"/>
          <a:ext cx="9625383" cy="68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📌 </a:t>
          </a:r>
          <a:r>
            <a:rPr lang="pt-BR" sz="1800" b="1" kern="1200"/>
            <a:t>Dica:</a:t>
          </a:r>
          <a:r>
            <a:rPr lang="pt-BR" sz="1800" kern="1200"/>
            <a:t> Vamos comparar um aluno organizado e um que deixa tudo para a última hora.</a:t>
          </a:r>
          <a:endParaRPr lang="en-US" sz="1800" kern="1200"/>
        </a:p>
      </dsp:txBody>
      <dsp:txXfrm>
        <a:off x="0" y="2737895"/>
        <a:ext cx="9625383" cy="6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38D49-9B08-498F-9AFB-E52B7BB30CDA}">
      <dsp:nvSpPr>
        <dsp:cNvPr id="0" name=""/>
        <dsp:cNvSpPr/>
      </dsp:nvSpPr>
      <dsp:spPr>
        <a:xfrm>
          <a:off x="0" y="0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/>
            <a:t>🛠 </a:t>
          </a:r>
          <a:r>
            <a:rPr lang="pt-BR" sz="1900" b="1" kern="1200"/>
            <a:t>Técnicas testadas e aprovadas:</a:t>
          </a:r>
          <a:endParaRPr lang="en-US" sz="1900" kern="1200"/>
        </a:p>
      </dsp:txBody>
      <dsp:txXfrm>
        <a:off x="22054" y="22054"/>
        <a:ext cx="6824144" cy="708882"/>
      </dsp:txXfrm>
    </dsp:sp>
    <dsp:sp modelId="{5A97E95A-CEBA-4449-B9E9-C2A15B16771C}">
      <dsp:nvSpPr>
        <dsp:cNvPr id="0" name=""/>
        <dsp:cNvSpPr/>
      </dsp:nvSpPr>
      <dsp:spPr>
        <a:xfrm>
          <a:off x="644900" y="889897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Matriz Eisenhower</a:t>
          </a:r>
          <a:r>
            <a:rPr lang="pt-BR" sz="1900" kern="1200"/>
            <a:t> – Priorização do que é urgente e importante.</a:t>
          </a:r>
          <a:endParaRPr lang="en-US" sz="1900" kern="1200"/>
        </a:p>
      </dsp:txBody>
      <dsp:txXfrm>
        <a:off x="666954" y="911951"/>
        <a:ext cx="6521854" cy="708882"/>
      </dsp:txXfrm>
    </dsp:sp>
    <dsp:sp modelId="{F69EF6FD-6FB2-4809-9FD2-840CC3399A9E}">
      <dsp:nvSpPr>
        <dsp:cNvPr id="0" name=""/>
        <dsp:cNvSpPr/>
      </dsp:nvSpPr>
      <dsp:spPr>
        <a:xfrm>
          <a:off x="1280175" y="1779795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Técnica Pomodoro</a:t>
          </a:r>
          <a:r>
            <a:rPr lang="pt-BR" sz="1900" kern="1200"/>
            <a:t> – Estudo em blocos de 25 minutos com pausas curtas.</a:t>
          </a:r>
          <a:endParaRPr lang="en-US" sz="1900" kern="1200"/>
        </a:p>
      </dsp:txBody>
      <dsp:txXfrm>
        <a:off x="1302229" y="1801849"/>
        <a:ext cx="6531479" cy="708882"/>
      </dsp:txXfrm>
    </dsp:sp>
    <dsp:sp modelId="{A31BDB4B-8C61-4697-B5E7-D81A570AAEAF}">
      <dsp:nvSpPr>
        <dsp:cNvPr id="0" name=""/>
        <dsp:cNvSpPr/>
      </dsp:nvSpPr>
      <dsp:spPr>
        <a:xfrm>
          <a:off x="1925076" y="2669692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/>
            <a:t>Checklist diário</a:t>
          </a:r>
          <a:r>
            <a:rPr lang="pt-BR" sz="1900" kern="1200"/>
            <a:t> – Organização das tarefas do dia.</a:t>
          </a:r>
          <a:endParaRPr lang="en-US" sz="1900" kern="1200"/>
        </a:p>
      </dsp:txBody>
      <dsp:txXfrm>
        <a:off x="1947130" y="2691746"/>
        <a:ext cx="6521854" cy="708882"/>
      </dsp:txXfrm>
    </dsp:sp>
    <dsp:sp modelId="{B224A2D3-D1FF-46FB-AD4D-CD536DA959A5}">
      <dsp:nvSpPr>
        <dsp:cNvPr id="0" name=""/>
        <dsp:cNvSpPr/>
      </dsp:nvSpPr>
      <dsp:spPr>
        <a:xfrm>
          <a:off x="7210862" y="576722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20987" y="576722"/>
        <a:ext cx="269193" cy="368306"/>
      </dsp:txXfrm>
    </dsp:sp>
    <dsp:sp modelId="{0AC27C70-58C3-44EB-B1F7-790561177524}">
      <dsp:nvSpPr>
        <dsp:cNvPr id="0" name=""/>
        <dsp:cNvSpPr/>
      </dsp:nvSpPr>
      <dsp:spPr>
        <a:xfrm>
          <a:off x="7855763" y="1466619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65888" y="1466619"/>
        <a:ext cx="269193" cy="368306"/>
      </dsp:txXfrm>
    </dsp:sp>
    <dsp:sp modelId="{F9A2A383-8F50-444F-AC64-B4821FA524D7}">
      <dsp:nvSpPr>
        <dsp:cNvPr id="0" name=""/>
        <dsp:cNvSpPr/>
      </dsp:nvSpPr>
      <dsp:spPr>
        <a:xfrm>
          <a:off x="8491038" y="2356517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01163" y="2356517"/>
        <a:ext cx="269193" cy="368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96D1F-6E43-4926-90B2-9D6A7443862F}">
      <dsp:nvSpPr>
        <dsp:cNvPr id="0" name=""/>
        <dsp:cNvSpPr/>
      </dsp:nvSpPr>
      <dsp:spPr>
        <a:xfrm>
          <a:off x="0" y="0"/>
          <a:ext cx="88256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9D9856-38B0-4675-8447-5CD00E70C4A2}">
      <dsp:nvSpPr>
        <dsp:cNvPr id="0" name=""/>
        <dsp:cNvSpPr/>
      </dsp:nvSpPr>
      <dsp:spPr>
        <a:xfrm>
          <a:off x="0" y="0"/>
          <a:ext cx="8825659" cy="1049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🚀 </a:t>
          </a:r>
          <a:r>
            <a:rPr lang="pt-BR" sz="2900" b="1" kern="1200"/>
            <a:t>Ação contra a preguiça:</a:t>
          </a:r>
          <a:endParaRPr lang="en-US" sz="2900" kern="1200"/>
        </a:p>
      </dsp:txBody>
      <dsp:txXfrm>
        <a:off x="0" y="0"/>
        <a:ext cx="8825659" cy="1049866"/>
      </dsp:txXfrm>
    </dsp:sp>
    <dsp:sp modelId="{7699BA6D-B284-4A49-8AC7-8FE06BD26DBE}">
      <dsp:nvSpPr>
        <dsp:cNvPr id="0" name=""/>
        <dsp:cNvSpPr/>
      </dsp:nvSpPr>
      <dsp:spPr>
        <a:xfrm>
          <a:off x="0" y="1049866"/>
          <a:ext cx="88256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ED9DD-BD63-4961-9123-AD1E665DAD59}">
      <dsp:nvSpPr>
        <dsp:cNvPr id="0" name=""/>
        <dsp:cNvSpPr/>
      </dsp:nvSpPr>
      <dsp:spPr>
        <a:xfrm>
          <a:off x="0" y="1049866"/>
          <a:ext cx="8825659" cy="1049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Regra dos 5 minutos</a:t>
          </a:r>
          <a:r>
            <a:rPr lang="pt-BR" sz="2900" kern="1200"/>
            <a:t> – Comece algo por 5 min e veja se quer continuar.</a:t>
          </a:r>
          <a:endParaRPr lang="en-US" sz="2900" kern="1200"/>
        </a:p>
      </dsp:txBody>
      <dsp:txXfrm>
        <a:off x="0" y="1049866"/>
        <a:ext cx="8825659" cy="1049866"/>
      </dsp:txXfrm>
    </dsp:sp>
    <dsp:sp modelId="{C212F4CE-9841-46FB-BBAE-F11D192C51B7}">
      <dsp:nvSpPr>
        <dsp:cNvPr id="0" name=""/>
        <dsp:cNvSpPr/>
      </dsp:nvSpPr>
      <dsp:spPr>
        <a:xfrm>
          <a:off x="0" y="2099733"/>
          <a:ext cx="88256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999DA-8CBA-4B64-BFAA-BD8F8E6FF0A9}">
      <dsp:nvSpPr>
        <dsp:cNvPr id="0" name=""/>
        <dsp:cNvSpPr/>
      </dsp:nvSpPr>
      <dsp:spPr>
        <a:xfrm>
          <a:off x="0" y="2099733"/>
          <a:ext cx="8825659" cy="1049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Evite multitarefas</a:t>
          </a:r>
          <a:r>
            <a:rPr lang="pt-BR" sz="2900" kern="1200"/>
            <a:t> – Concentre-se em uma atividade por vez.</a:t>
          </a:r>
          <a:endParaRPr lang="en-US" sz="2900" kern="1200"/>
        </a:p>
      </dsp:txBody>
      <dsp:txXfrm>
        <a:off x="0" y="2099733"/>
        <a:ext cx="8825659" cy="1049866"/>
      </dsp:txXfrm>
    </dsp:sp>
    <dsp:sp modelId="{4E3CA806-8713-4C90-889B-921B13485761}">
      <dsp:nvSpPr>
        <dsp:cNvPr id="0" name=""/>
        <dsp:cNvSpPr/>
      </dsp:nvSpPr>
      <dsp:spPr>
        <a:xfrm>
          <a:off x="0" y="3149600"/>
          <a:ext cx="88256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DD17E-7ACD-457E-A193-7902D0847ACC}">
      <dsp:nvSpPr>
        <dsp:cNvPr id="0" name=""/>
        <dsp:cNvSpPr/>
      </dsp:nvSpPr>
      <dsp:spPr>
        <a:xfrm>
          <a:off x="0" y="3149600"/>
          <a:ext cx="8825659" cy="1049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Recompensas</a:t>
          </a:r>
          <a:r>
            <a:rPr lang="pt-BR" sz="2900" kern="1200"/>
            <a:t> – Estabeleça pequenas recompensas após tarefas concluídas.</a:t>
          </a:r>
          <a:endParaRPr lang="en-US" sz="2900" kern="1200"/>
        </a:p>
      </dsp:txBody>
      <dsp:txXfrm>
        <a:off x="0" y="3149600"/>
        <a:ext cx="8825659" cy="1049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024DF-557D-4D10-8B05-F97AB638FB62}">
      <dsp:nvSpPr>
        <dsp:cNvPr id="0" name=""/>
        <dsp:cNvSpPr/>
      </dsp:nvSpPr>
      <dsp:spPr>
        <a:xfrm>
          <a:off x="0" y="2807341"/>
          <a:ext cx="9625383" cy="6141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Teste diferentes técnicas e veja o que funciona melhor para </a:t>
          </a:r>
          <a:r>
            <a:rPr lang="pt-BR" sz="2000" b="1" kern="1200"/>
            <a:t>você</a:t>
          </a:r>
          <a:r>
            <a:rPr lang="pt-BR" sz="2000" kern="1200"/>
            <a:t>.</a:t>
          </a:r>
          <a:endParaRPr lang="en-US" sz="2000" kern="1200"/>
        </a:p>
      </dsp:txBody>
      <dsp:txXfrm>
        <a:off x="0" y="2807341"/>
        <a:ext cx="9625383" cy="614177"/>
      </dsp:txXfrm>
    </dsp:sp>
    <dsp:sp modelId="{2EACD2BF-3E23-47D7-8B9F-AEB703AAD9E2}">
      <dsp:nvSpPr>
        <dsp:cNvPr id="0" name=""/>
        <dsp:cNvSpPr/>
      </dsp:nvSpPr>
      <dsp:spPr>
        <a:xfrm rot="10800000">
          <a:off x="0" y="1871948"/>
          <a:ext cx="9625383" cy="94460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Pequenas mudanças na rotina já fazem diferença.</a:t>
          </a:r>
          <a:endParaRPr lang="en-US" sz="2000" kern="1200"/>
        </a:p>
      </dsp:txBody>
      <dsp:txXfrm rot="10800000">
        <a:off x="0" y="1871948"/>
        <a:ext cx="9625383" cy="613776"/>
      </dsp:txXfrm>
    </dsp:sp>
    <dsp:sp modelId="{9C8BE7B7-979F-478B-8851-A83EB08CB017}">
      <dsp:nvSpPr>
        <dsp:cNvPr id="0" name=""/>
        <dsp:cNvSpPr/>
      </dsp:nvSpPr>
      <dsp:spPr>
        <a:xfrm rot="10800000">
          <a:off x="0" y="936556"/>
          <a:ext cx="9625383" cy="94460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 EAD exige </a:t>
          </a:r>
          <a:r>
            <a:rPr lang="pt-BR" sz="2000" b="1" kern="1200"/>
            <a:t>autodisciplina e planejamento</a:t>
          </a:r>
          <a:r>
            <a:rPr lang="pt-BR" sz="2000" kern="1200"/>
            <a:t>.</a:t>
          </a:r>
          <a:endParaRPr lang="en-US" sz="2000" kern="1200"/>
        </a:p>
      </dsp:txBody>
      <dsp:txXfrm rot="10800000">
        <a:off x="0" y="936556"/>
        <a:ext cx="9625383" cy="613776"/>
      </dsp:txXfrm>
    </dsp:sp>
    <dsp:sp modelId="{FAC1C070-C44C-44C7-BF3C-810BD9F24AA8}">
      <dsp:nvSpPr>
        <dsp:cNvPr id="0" name=""/>
        <dsp:cNvSpPr/>
      </dsp:nvSpPr>
      <dsp:spPr>
        <a:xfrm rot="10800000">
          <a:off x="0" y="1163"/>
          <a:ext cx="9625383" cy="944605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💡 </a:t>
          </a:r>
          <a:r>
            <a:rPr lang="pt-BR" sz="2000" b="1" kern="1200"/>
            <a:t>Resumo rápido:</a:t>
          </a:r>
          <a:endParaRPr lang="en-US" sz="2000" kern="1200"/>
        </a:p>
      </dsp:txBody>
      <dsp:txXfrm rot="10800000">
        <a:off x="0" y="1163"/>
        <a:ext cx="9625383" cy="613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C6D8-22C0-4C70-9885-DCA0B56891F0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1A22C-3FB8-4731-AE22-1EA5E55FFD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39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A22C-3FB8-4731-AE22-1EA5E55FFD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90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ffectLst/>
              </a:rPr>
              <a:t>Pergunte: </a:t>
            </a:r>
            <a:r>
              <a:rPr lang="pt-BR" i="1" dirty="0">
                <a:effectLst/>
              </a:rPr>
              <a:t>“Quem aqui já deixou uma  atividade para a última hora?”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A22C-3FB8-4731-AE22-1EA5E55FFD3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87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"Estudos mostram que 70% dos alunos de EAD relatam dificuldades com organização do tempo."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A22C-3FB8-4731-AE22-1EA5E55FFD3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7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ffectLst/>
              </a:rPr>
              <a:t>🎤 </a:t>
            </a:r>
            <a:r>
              <a:rPr lang="pt-BR" b="1" dirty="0">
                <a:effectLst/>
              </a:rPr>
              <a:t>Interação:</a:t>
            </a:r>
            <a:r>
              <a:rPr lang="pt-BR" dirty="0">
                <a:effectLst/>
              </a:rPr>
              <a:t> Pergunte ao público quais ferramentas eles já usam ou se têm dificuldades em criar uma rotina.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A22C-3FB8-4731-AE22-1EA5E55FFD3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12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effectLst/>
              </a:rPr>
              <a:t>🎤 </a:t>
            </a:r>
            <a:r>
              <a:rPr lang="pt-BR" b="1" dirty="0">
                <a:effectLst/>
              </a:rPr>
              <a:t>Pergunta:</a:t>
            </a:r>
            <a:r>
              <a:rPr lang="pt-BR" dirty="0">
                <a:effectLst/>
              </a:rPr>
              <a:t> Qual é a maior distração no dia a dia de vocês? (provavelmente muitos dirão "celular" 😆)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1A22C-3FB8-4731-AE22-1EA5E55FFD3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81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98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37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95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83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727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922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89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469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2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83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7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2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46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89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6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74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49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1D875E-65FD-4D87-85B2-816C6F12BAA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988108E-98B5-4603-AD63-9EE03409B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5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092966893472947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hyperlink" Target="https://www.linkedin.com/in/liziane-hobmei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092966893472947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hyperlink" Target="mailto:liziane@faculdadealphaville.com.br" TargetMode="External"/><Relationship Id="rId4" Type="http://schemas.openxmlformats.org/officeDocument/2006/relationships/hyperlink" Target="https://www.linkedin.com/in/liziane-hobmei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02F2CF-1858-688E-9F94-DEBE103DC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5600">
                <a:solidFill>
                  <a:srgbClr val="FFFFFF"/>
                </a:solidFill>
              </a:rPr>
              <a:t>Gestão de Tempo no EAD: Como Equilibrar Estudos, Trabalho e Vida Pessoal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C7E5AE-8825-926D-DAC0-E592B55C4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1100" b="1" dirty="0">
                <a:solidFill>
                  <a:schemeClr val="tx2"/>
                </a:solidFill>
              </a:rPr>
              <a:t>Dicas práticas para alunos de Graduação a Distância</a:t>
            </a:r>
          </a:p>
          <a:p>
            <a:pPr algn="ctr">
              <a:lnSpc>
                <a:spcPct val="90000"/>
              </a:lnSpc>
            </a:pPr>
            <a:r>
              <a:rPr lang="pt-BR" sz="1100" b="1" dirty="0">
                <a:solidFill>
                  <a:schemeClr val="tx2"/>
                </a:solidFill>
              </a:rPr>
              <a:t>Profa. Liziane Hobmeir</a:t>
            </a:r>
          </a:p>
          <a:p>
            <a:pPr algn="ctr">
              <a:lnSpc>
                <a:spcPct val="90000"/>
              </a:lnSpc>
            </a:pPr>
            <a:r>
              <a:rPr lang="pt-BR" sz="1100" b="1" dirty="0">
                <a:solidFill>
                  <a:schemeClr val="tx2"/>
                </a:solidFill>
              </a:rPr>
              <a:t>Alphaville</a:t>
            </a:r>
          </a:p>
        </p:txBody>
      </p:sp>
    </p:spTree>
    <p:extLst>
      <p:ext uri="{BB962C8B-B14F-4D97-AF65-F5344CB8AC3E}">
        <p14:creationId xmlns:p14="http://schemas.microsoft.com/office/powerpoint/2010/main" val="23586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4ADD5D-28B8-3059-CAA8-9EA4B0F3A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C5010A-C479-72BC-BFE8-0250C752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pt-BR" sz="3300">
                <a:solidFill>
                  <a:srgbClr val="FFFFFF"/>
                </a:solidFill>
              </a:rPr>
              <a:t>Métodos de Produtividade para o EAD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EABA0E5-9089-BDE6-FB8C-E4E2D7533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58617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620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2218F1-DF06-E0AD-7FA7-3630801BA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FBE54E-A701-4039-AC57-CF06B37CC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33A9890-FE1F-4F08-8EF4-FD2B43954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0D31FB-3BE2-F7A9-5D2F-AC94FCF2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Dicas para Evitar a Procrastinação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15798-C8A3-40E7-A830-82681C81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A095CCB-4867-71ED-1D04-66152DE3E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382691"/>
              </p:ext>
            </p:extLst>
          </p:nvPr>
        </p:nvGraphicFramePr>
        <p:xfrm>
          <a:off x="1154954" y="1820333"/>
          <a:ext cx="8825659" cy="419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2786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AC999-28D9-D610-4C21-CCEC0E92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2FDF903-CBE7-260C-58F3-7EB3388CE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Conclusão e Motivação Final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5E169E4-D7E5-FEF1-BB90-8451697FF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638969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800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127BEE-8BBA-B7E6-C5E8-3F6416481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8B3E335-D8B0-14B2-3B39-E0517A62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>
                <a:effectLst/>
              </a:rPr>
              <a:t>🎤 "O tempo é o </a:t>
            </a:r>
            <a:r>
              <a:rPr lang="en-US" sz="1700" dirty="0" err="1">
                <a:effectLst/>
              </a:rPr>
              <a:t>mesmo</a:t>
            </a:r>
            <a:r>
              <a:rPr lang="en-US" sz="1700" dirty="0">
                <a:effectLst/>
              </a:rPr>
              <a:t> para </a:t>
            </a:r>
            <a:r>
              <a:rPr lang="en-US" sz="1700" dirty="0" err="1">
                <a:effectLst/>
              </a:rPr>
              <a:t>todos</a:t>
            </a:r>
            <a:r>
              <a:rPr lang="en-US" sz="1700" dirty="0">
                <a:effectLst/>
              </a:rPr>
              <a:t>. </a:t>
            </a:r>
            <a:br>
              <a:rPr lang="en-US" sz="1700" dirty="0">
                <a:effectLst/>
              </a:rPr>
            </a:br>
            <a:r>
              <a:rPr lang="en-US" sz="1700" dirty="0">
                <a:effectLst/>
              </a:rPr>
              <a:t>A </a:t>
            </a:r>
            <a:r>
              <a:rPr lang="en-US" sz="1700" dirty="0" err="1">
                <a:effectLst/>
              </a:rPr>
              <a:t>diferença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está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em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como</a:t>
            </a:r>
            <a:r>
              <a:rPr lang="en-US" sz="1700" dirty="0">
                <a:effectLst/>
              </a:rPr>
              <a:t> </a:t>
            </a:r>
            <a:r>
              <a:rPr lang="en-US" sz="1700" dirty="0" err="1">
                <a:effectLst/>
              </a:rPr>
              <a:t>você</a:t>
            </a:r>
            <a:r>
              <a:rPr lang="en-US" sz="1700" dirty="0">
                <a:effectLst/>
              </a:rPr>
              <a:t> o </a:t>
            </a:r>
            <a:r>
              <a:rPr lang="en-US" sz="1700" dirty="0" err="1">
                <a:effectLst/>
              </a:rPr>
              <a:t>usa</a:t>
            </a:r>
            <a:r>
              <a:rPr lang="en-US" sz="1700" dirty="0">
                <a:effectLst/>
              </a:rPr>
              <a:t>!"</a:t>
            </a:r>
            <a:endParaRPr lang="en-US" sz="1700" dirty="0"/>
          </a:p>
        </p:txBody>
      </p:sp>
      <p:pic>
        <p:nvPicPr>
          <p:cNvPr id="7" name="Picture 6" descr="Close de uma bússola em cima de pedrinhas">
            <a:extLst>
              <a:ext uri="{FF2B5EF4-FFF2-40B4-BE49-F238E27FC236}">
                <a16:creationId xmlns:a16="http://schemas.microsoft.com/office/drawing/2014/main" id="{AE7C4CCF-F05C-1E22-B30D-FC24F1552C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049" r="-1" b="17745"/>
          <a:stretch/>
        </p:blipFill>
        <p:spPr>
          <a:xfrm>
            <a:off x="1154953" y="1143006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17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14" name="Picture 4" descr="Os pontos de interrogação em uma linha e um ponto de interrogação estão acesos">
            <a:extLst>
              <a:ext uri="{FF2B5EF4-FFF2-40B4-BE49-F238E27FC236}">
                <a16:creationId xmlns:a16="http://schemas.microsoft.com/office/drawing/2014/main" id="{A1A0B3F6-97DB-7FE0-9AF5-CF45B6A967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" r="45323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89A19D-F40E-81B2-30F5-563A8AE56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3153753"/>
          </a:xfrm>
        </p:spPr>
        <p:txBody>
          <a:bodyPr>
            <a:normAutofit/>
          </a:bodyPr>
          <a:lstStyle/>
          <a:p>
            <a:r>
              <a:rPr lang="pt-BR"/>
              <a:t>Perguntas e Interação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A03541-32C6-6D30-917D-85F925D6E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r>
              <a:rPr lang="pt-BR" b="1">
                <a:effectLst/>
              </a:rPr>
              <a:t>Momento para dúvidas e compartilhamento de experiências</a:t>
            </a:r>
            <a:r>
              <a:rPr lang="pt-BR">
                <a:effectLst/>
              </a:rPr>
              <a:t>.</a:t>
            </a:r>
            <a:endParaRPr lang="pt-B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7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109C5B-3B98-48EB-A942-8D11CEA37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C389E4-003E-40C9-AC9E-ED821C16F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042684-2705-40BD-9104-A6B24CE1C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825" y="1143000"/>
            <a:ext cx="6268246" cy="3134032"/>
          </a:xfrm>
        </p:spPr>
        <p:txBody>
          <a:bodyPr rtlCol="0">
            <a:normAutofit/>
          </a:bodyPr>
          <a:lstStyle/>
          <a:p>
            <a:pPr rtl="0"/>
            <a:r>
              <a:rPr lang="pt-BR" sz="6600">
                <a:solidFill>
                  <a:srgbClr val="EBEBEB"/>
                </a:solidFill>
              </a:rPr>
              <a:t>Gratidão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4825" y="4473677"/>
            <a:ext cx="6268246" cy="1268144"/>
          </a:xfrm>
        </p:spPr>
        <p:txBody>
          <a:bodyPr rtlCol="0">
            <a:normAutofit/>
          </a:bodyPr>
          <a:lstStyle/>
          <a:p>
            <a:r>
              <a:rPr lang="pt-BR" sz="2000" b="0" i="0" dirty="0">
                <a:effectLst/>
                <a:latin typeface="Abadi" panose="020B06040201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http://lattes.cnpq.br/0929668934729471</a:t>
            </a:r>
            <a:endParaRPr lang="pt-BR" sz="2000" b="0" i="0" dirty="0">
              <a:effectLst/>
              <a:latin typeface="Abadi" panose="020B0604020104020204" pitchFamily="34" charset="0"/>
            </a:endParaRPr>
          </a:p>
          <a:p>
            <a:r>
              <a:rPr lang="pt-BR" sz="2000" dirty="0">
                <a:latin typeface="Abadi" panose="020B06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https://www.linkedin.com/in/liziane-hobmeir/</a:t>
            </a:r>
            <a:endParaRPr lang="pt-BR" sz="2000" dirty="0">
              <a:latin typeface="Abadi" panose="020B0604020104020204" pitchFamily="34" charset="0"/>
            </a:endParaRPr>
          </a:p>
          <a:p>
            <a:r>
              <a:rPr lang="pt-BR" sz="2000" dirty="0">
                <a:latin typeface="Abadi" panose="020B0604020104020204" pitchFamily="34" charset="0"/>
              </a:rPr>
              <a:t>@educalizih21</a:t>
            </a:r>
          </a:p>
          <a:p>
            <a:pPr rtl="0"/>
            <a:endParaRPr lang="pt-BR" sz="2000" dirty="0"/>
          </a:p>
          <a:p>
            <a:pPr rtl="0"/>
            <a:endParaRPr lang="pt-BR" sz="2000" dirty="0"/>
          </a:p>
        </p:txBody>
      </p:sp>
      <p:pic>
        <p:nvPicPr>
          <p:cNvPr id="7" name="Graphic 6" descr="Impressão digital">
            <a:extLst>
              <a:ext uri="{FF2B5EF4-FFF2-40B4-BE49-F238E27FC236}">
                <a16:creationId xmlns:a16="http://schemas.microsoft.com/office/drawing/2014/main" id="{E6734F38-6B94-A12B-AC50-A0BD555EB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A312E8-3B68-4831-91CD-C3BA36C9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Professora </a:t>
            </a:r>
            <a:br>
              <a:rPr lang="en-US" dirty="0"/>
            </a:br>
            <a:r>
              <a:rPr lang="en-US" dirty="0"/>
              <a:t>Liziane Hobmeir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B896CE-191C-4313-A8CB-9A81595E3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5257800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i="0" dirty="0" err="1">
                <a:solidFill>
                  <a:srgbClr val="0070C0"/>
                </a:solidFill>
                <a:latin typeface="Abadi Extra Light" panose="020F0502020204030204" pitchFamily="34" charset="0"/>
              </a:rPr>
              <a:t>Coordenadora</a:t>
            </a:r>
            <a:r>
              <a:rPr lang="en-US" sz="2000" b="1" i="0" dirty="0">
                <a:solidFill>
                  <a:srgbClr val="0070C0"/>
                </a:solidFill>
                <a:latin typeface="Abadi Extra Light" panose="020F0502020204030204" pitchFamily="34" charset="0"/>
              </a:rPr>
              <a:t> do NAP</a:t>
            </a:r>
          </a:p>
          <a:p>
            <a:r>
              <a:rPr lang="en-US" sz="2000" b="0" i="0" dirty="0" err="1">
                <a:solidFill>
                  <a:schemeClr val="tx1"/>
                </a:solidFill>
                <a:latin typeface="Abadi Extra Light" panose="020F0502020204030204" pitchFamily="34" charset="0"/>
              </a:rPr>
              <a:t>Pedagoga</a:t>
            </a:r>
            <a:r>
              <a:rPr lang="en-US" sz="2000" b="0" i="0" dirty="0">
                <a:solidFill>
                  <a:schemeClr val="tx1"/>
                </a:solidFill>
                <a:latin typeface="Abadi Extra Light" panose="020F0502020204030204" pitchFamily="34" charset="0"/>
              </a:rPr>
              <a:t> / </a:t>
            </a:r>
            <a:r>
              <a:rPr lang="en-US" sz="2000" b="0" i="0" dirty="0" err="1">
                <a:solidFill>
                  <a:schemeClr val="tx1"/>
                </a:solidFill>
                <a:latin typeface="Abadi Extra Light" panose="020F0502020204030204" pitchFamily="34" charset="0"/>
              </a:rPr>
              <a:t>Conteudista</a:t>
            </a:r>
            <a:r>
              <a:rPr lang="en-US" sz="2000" b="0" i="0" dirty="0">
                <a:solidFill>
                  <a:schemeClr val="tx1"/>
                </a:solidFill>
                <a:latin typeface="Abadi Extra Light" panose="020F0502020204030204" pitchFamily="34" charset="0"/>
              </a:rPr>
              <a:t> / </a:t>
            </a:r>
            <a:r>
              <a:rPr lang="en-US" sz="2000" b="0" i="0" dirty="0" err="1">
                <a:solidFill>
                  <a:schemeClr val="tx1"/>
                </a:solidFill>
                <a:latin typeface="Abadi Extra Light" panose="020F0502020204030204" pitchFamily="34" charset="0"/>
              </a:rPr>
              <a:t>Parecerista</a:t>
            </a:r>
            <a:r>
              <a:rPr lang="en-US" sz="2000" b="0" i="0" dirty="0">
                <a:solidFill>
                  <a:schemeClr val="tx1"/>
                </a:solidFill>
                <a:latin typeface="Abadi Extra Light" panose="020F0502020204030204" pitchFamily="34" charset="0"/>
              </a:rPr>
              <a:t> / </a:t>
            </a:r>
            <a:r>
              <a:rPr lang="en-US" sz="2000" b="0" i="0" dirty="0" err="1">
                <a:solidFill>
                  <a:schemeClr val="tx1"/>
                </a:solidFill>
                <a:latin typeface="Abadi Extra Light" panose="020F0502020204030204" pitchFamily="34" charset="0"/>
              </a:rPr>
              <a:t>Escritora</a:t>
            </a:r>
            <a:r>
              <a:rPr lang="en-US" sz="2000" b="0" i="0" dirty="0">
                <a:solidFill>
                  <a:schemeClr val="tx1"/>
                </a:solidFill>
                <a:latin typeface="Abadi Extra Light" panose="020F0502020204030204" pitchFamily="34" charset="0"/>
              </a:rPr>
              <a:t> / </a:t>
            </a:r>
            <a:r>
              <a:rPr lang="en-US" sz="2000" b="0" i="0" dirty="0" err="1">
                <a:solidFill>
                  <a:schemeClr val="tx1"/>
                </a:solidFill>
                <a:latin typeface="Abadi Extra Light" panose="020F0502020204030204" pitchFamily="34" charset="0"/>
              </a:rPr>
              <a:t>Psicopedagoga</a:t>
            </a:r>
            <a:r>
              <a:rPr lang="en-US" sz="2000" b="0" i="0" dirty="0">
                <a:solidFill>
                  <a:schemeClr val="tx1"/>
                </a:solidFill>
                <a:latin typeface="Abadi Extra Light" panose="020F0502020204030204" pitchFamily="34" charset="0"/>
              </a:rPr>
              <a:t> e </a:t>
            </a:r>
            <a:r>
              <a:rPr lang="en-US" sz="2000" b="0" i="0" dirty="0" err="1">
                <a:solidFill>
                  <a:schemeClr val="tx1"/>
                </a:solidFill>
                <a:latin typeface="Abadi Extra Light" panose="020F0502020204030204" pitchFamily="34" charset="0"/>
              </a:rPr>
              <a:t>Terapeuta</a:t>
            </a:r>
            <a:r>
              <a:rPr lang="en-US" sz="2000" b="0" i="0" dirty="0">
                <a:solidFill>
                  <a:schemeClr val="tx1"/>
                </a:solidFill>
                <a:latin typeface="Abadi Extra Light" panose="020F0502020204030204" pitchFamily="34" charset="0"/>
              </a:rPr>
              <a:t> de </a:t>
            </a:r>
            <a:r>
              <a:rPr lang="en-US" sz="2000" b="0" i="0" dirty="0" err="1">
                <a:solidFill>
                  <a:schemeClr val="tx1"/>
                </a:solidFill>
                <a:latin typeface="Abadi Extra Light" panose="020F0502020204030204" pitchFamily="34" charset="0"/>
              </a:rPr>
              <a:t>Práticas</a:t>
            </a:r>
            <a:r>
              <a:rPr lang="en-US" sz="2000" b="0" i="0" dirty="0">
                <a:solidFill>
                  <a:schemeClr val="tx1"/>
                </a:solidFill>
                <a:latin typeface="Abadi Extra Light" panose="020F0502020204030204" pitchFamily="34" charset="0"/>
              </a:rPr>
              <a:t> </a:t>
            </a:r>
            <a:r>
              <a:rPr lang="en-US" sz="2000" b="0" i="0" dirty="0" err="1">
                <a:solidFill>
                  <a:schemeClr val="tx1"/>
                </a:solidFill>
                <a:latin typeface="Abadi Extra Light" panose="020F0502020204030204" pitchFamily="34" charset="0"/>
              </a:rPr>
              <a:t>Integrativas</a:t>
            </a:r>
            <a:r>
              <a:rPr lang="en-US" sz="2000" b="0" i="0" dirty="0">
                <a:solidFill>
                  <a:schemeClr val="tx1"/>
                </a:solidFill>
                <a:latin typeface="Abadi Extra Light" panose="020F0502020204030204" pitchFamily="34" charset="0"/>
              </a:rPr>
              <a:t> e </a:t>
            </a:r>
            <a:r>
              <a:rPr lang="en-US" sz="2000" b="0" i="0" dirty="0" err="1">
                <a:solidFill>
                  <a:schemeClr val="tx1"/>
                </a:solidFill>
                <a:latin typeface="Abadi Extra Light" panose="020F0502020204030204" pitchFamily="34" charset="0"/>
              </a:rPr>
              <a:t>Complementares</a:t>
            </a:r>
            <a:endParaRPr lang="en-US" sz="2000" b="0" i="0" dirty="0">
              <a:solidFill>
                <a:schemeClr val="tx1"/>
              </a:solidFill>
              <a:latin typeface="Abadi Extra Light" panose="020F0502020204030204" pitchFamily="34" charset="0"/>
            </a:endParaRPr>
          </a:p>
          <a:p>
            <a:r>
              <a:rPr lang="en-US" sz="2000" b="0" i="0" dirty="0">
                <a:solidFill>
                  <a:schemeClr val="tx1"/>
                </a:solidFill>
                <a:latin typeface="Abadi Extra Light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http://lattes.cnpq.br/0929668934729471</a:t>
            </a:r>
            <a:endParaRPr lang="en-US" sz="2000" b="0" i="0" dirty="0">
              <a:solidFill>
                <a:schemeClr val="tx1"/>
              </a:solidFill>
              <a:latin typeface="Abadi Extra Light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badi Extra Light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https://www.linkedin.com/in/liziane-hobmeir/</a:t>
            </a:r>
            <a:endParaRPr lang="en-US" sz="2000" dirty="0">
              <a:solidFill>
                <a:schemeClr val="tx1"/>
              </a:solidFill>
              <a:latin typeface="Abadi Extra Light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Abadi Extra Light" panose="020F0502020204030204" pitchFamily="34" charset="0"/>
              </a:rPr>
              <a:t>@educalizih21 </a:t>
            </a:r>
          </a:p>
          <a:p>
            <a:r>
              <a:rPr lang="pt-BR" sz="2000" b="1" i="0" dirty="0">
                <a:solidFill>
                  <a:srgbClr val="0070C0"/>
                </a:solidFill>
                <a:effectLst/>
                <a:latin typeface="Abadi Extra Light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liziane@faculdadealphaville.com.br</a:t>
            </a:r>
            <a:r>
              <a:rPr lang="pt-BR" sz="2000" b="1" i="0" dirty="0">
                <a:solidFill>
                  <a:srgbClr val="0070C0"/>
                </a:solidFill>
                <a:effectLst/>
                <a:latin typeface="Abadi Extra Light" panose="020F0502020204030204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Abadi Extra Light" panose="020F0502020204030204" pitchFamily="34" charset="0"/>
            </a:endParaRPr>
          </a:p>
        </p:txBody>
      </p:sp>
      <p:pic>
        <p:nvPicPr>
          <p:cNvPr id="10" name="Imagem 9" descr="Mulher com cabelo loiro&#10;&#10;Descrição gerada automaticamente">
            <a:extLst>
              <a:ext uri="{FF2B5EF4-FFF2-40B4-BE49-F238E27FC236}">
                <a16:creationId xmlns:a16="http://schemas.microsoft.com/office/drawing/2014/main" id="{62CE6329-80BE-4410-9325-2C726E8171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833" r="1" b="1383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42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038">
            <a:extLst>
              <a:ext uri="{FF2B5EF4-FFF2-40B4-BE49-F238E27FC236}">
                <a16:creationId xmlns:a16="http://schemas.microsoft.com/office/drawing/2014/main" id="{EAFCDBC4-4B1B-411C-B98F-3BEA15E37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40" name="Rectangle 1039">
              <a:extLst>
                <a:ext uri="{FF2B5EF4-FFF2-40B4-BE49-F238E27FC236}">
                  <a16:creationId xmlns:a16="http://schemas.microsoft.com/office/drawing/2014/main" id="{9F0CD04C-4A8C-4FE0-B8DE-2DC2ECE55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37" name="Freeform 5">
              <a:extLst>
                <a:ext uri="{FF2B5EF4-FFF2-40B4-BE49-F238E27FC236}">
                  <a16:creationId xmlns:a16="http://schemas.microsoft.com/office/drawing/2014/main" id="{F0FBB6E0-3B9D-4C56-B391-B43BF8D59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8" name="Rectangle 1042">
            <a:extLst>
              <a:ext uri="{FF2B5EF4-FFF2-40B4-BE49-F238E27FC236}">
                <a16:creationId xmlns:a16="http://schemas.microsoft.com/office/drawing/2014/main" id="{6A1F9196-C052-4485-9213-4FA306850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99677F-FE7D-0357-5BC6-057A3D7F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 </a:t>
            </a:r>
          </a:p>
        </p:txBody>
      </p:sp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id="{9E191A1C-245A-23A5-D365-8958EA56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5420847"/>
            <a:ext cx="8825658" cy="5820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cap="all">
                <a:solidFill>
                  <a:schemeClr val="accent1">
                    <a:lumMod val="60000"/>
                    <a:lumOff val="40000"/>
                  </a:schemeClr>
                </a:solidFill>
              </a:rPr>
              <a:t>Livros de minha autoria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833D525F-1D20-C1EC-B45D-069C50868EB1}"/>
              </a:ext>
            </a:extLst>
          </p:cNvPr>
          <p:cNvGrpSpPr/>
          <p:nvPr/>
        </p:nvGrpSpPr>
        <p:grpSpPr>
          <a:xfrm>
            <a:off x="1154954" y="1143006"/>
            <a:ext cx="8831370" cy="3429000"/>
            <a:chOff x="1154954" y="1143006"/>
            <a:chExt cx="8831370" cy="342900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F58CBBE-DF8D-64F8-7B48-7C0005904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" b="14220"/>
            <a:stretch/>
          </p:blipFill>
          <p:spPr>
            <a:xfrm>
              <a:off x="1154954" y="1143006"/>
              <a:ext cx="2834640" cy="3429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" name="Picture 2" descr="http://www.institutomemoria.com.br/imagensp/400.jpg">
              <a:extLst>
                <a:ext uri="{FF2B5EF4-FFF2-40B4-BE49-F238E27FC236}">
                  <a16:creationId xmlns:a16="http://schemas.microsoft.com/office/drawing/2014/main" id="{31CD2D75-91B1-CF50-D7EA-634B7E0E2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22" r="3" b="3"/>
            <a:stretch/>
          </p:blipFill>
          <p:spPr bwMode="auto">
            <a:xfrm>
              <a:off x="4153319" y="1143006"/>
              <a:ext cx="2834640" cy="3429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8C171FF1-74BE-AB61-01C2-F56A51AC9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3" r="4" b="22309"/>
            <a:stretch/>
          </p:blipFill>
          <p:spPr>
            <a:xfrm>
              <a:off x="7151684" y="1143006"/>
              <a:ext cx="2834640" cy="3429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4229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700FEDF-31FF-38A0-9560-C3E8A0A15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Quem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aqui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já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sentiu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o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precisava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30 horas para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dar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tudo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?"</a:t>
            </a:r>
          </a:p>
        </p:txBody>
      </p:sp>
      <p:pic>
        <p:nvPicPr>
          <p:cNvPr id="7" name="Gráfico 6" descr="Despertador com preenchimento sólido">
            <a:extLst>
              <a:ext uri="{FF2B5EF4-FFF2-40B4-BE49-F238E27FC236}">
                <a16:creationId xmlns:a16="http://schemas.microsoft.com/office/drawing/2014/main" id="{41E73176-FDCC-6EEF-D7FD-8B39FEAA2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1874" y="2108877"/>
            <a:ext cx="2654533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6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21E58C-FF9D-20A9-D4C9-48822FAD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pt-BR" sz="3200">
                <a:solidFill>
                  <a:srgbClr val="EBEBEB"/>
                </a:solidFill>
              </a:rPr>
              <a:t>Introdução: O Desafio do Tempo no EAD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6D8E65-99E0-B85B-4896-F43674D04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t-BR" sz="2000">
                <a:effectLst/>
              </a:rPr>
              <a:t>🕒 </a:t>
            </a:r>
            <a:r>
              <a:rPr lang="pt-BR" sz="2000" b="1">
                <a:effectLst/>
              </a:rPr>
              <a:t>Por que falar sobre isso?</a:t>
            </a:r>
            <a:endParaRPr lang="pt-BR" sz="2000"/>
          </a:p>
          <a:p>
            <a:pPr>
              <a:buFont typeface="Arial" panose="020B0604020202020204" pitchFamily="34" charset="0"/>
              <a:buChar char="•"/>
            </a:pPr>
            <a:r>
              <a:rPr lang="pt-BR" sz="2000">
                <a:effectLst/>
              </a:rPr>
              <a:t>No EAD, você tem flexibilidade, mas também precisa de </a:t>
            </a:r>
            <a:r>
              <a:rPr lang="pt-BR" sz="2000" b="1">
                <a:effectLst/>
              </a:rPr>
              <a:t>autodisciplina</a:t>
            </a:r>
            <a:r>
              <a:rPr lang="pt-BR" sz="2000">
                <a:effectLst/>
              </a:rPr>
              <a:t>.</a:t>
            </a:r>
            <a:endParaRPr lang="pt-BR" sz="2000"/>
          </a:p>
          <a:p>
            <a:pPr>
              <a:buFont typeface="Arial" panose="020B0604020202020204" pitchFamily="34" charset="0"/>
              <a:buChar char="•"/>
            </a:pPr>
            <a:r>
              <a:rPr lang="pt-BR" sz="2000">
                <a:effectLst/>
              </a:rPr>
              <a:t>Sem um professor "cobrando" presencialmente, o risco de procrastinação aumenta.</a:t>
            </a:r>
            <a:endParaRPr lang="pt-BR" sz="2000"/>
          </a:p>
          <a:p>
            <a:pPr>
              <a:buFont typeface="Arial" panose="020B0604020202020204" pitchFamily="34" charset="0"/>
              <a:buChar char="•"/>
            </a:pPr>
            <a:r>
              <a:rPr lang="pt-BR" sz="2000">
                <a:effectLst/>
              </a:rPr>
              <a:t>Muitos alunos conciliam estudos, trabalho e família – a organização é essencial!</a:t>
            </a:r>
            <a:endParaRPr lang="pt-BR" sz="2000"/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204200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51917-2527-F05E-2FC1-47ADF82EE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336671-2650-5EAB-C78B-B53EE2E8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>
                <a:solidFill>
                  <a:srgbClr val="EBEBEB"/>
                </a:solidFill>
              </a:rPr>
              <a:t>Os Principais Desafios do EAD</a:t>
            </a:r>
          </a:p>
        </p:txBody>
      </p:sp>
      <p:pic>
        <p:nvPicPr>
          <p:cNvPr id="5" name="Picture 4" descr="Alfinetes coloridos fixos em um calendário">
            <a:extLst>
              <a:ext uri="{FF2B5EF4-FFF2-40B4-BE49-F238E27FC236}">
                <a16:creationId xmlns:a16="http://schemas.microsoft.com/office/drawing/2014/main" id="{0356A12A-1379-7F2C-5CE5-D679EA383B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84" r="-1" b="-1"/>
          <a:stretch/>
        </p:blipFill>
        <p:spPr>
          <a:xfrm>
            <a:off x="5194607" y="1162465"/>
            <a:ext cx="6391533" cy="4533070"/>
          </a:xfrm>
          <a:prstGeom prst="rect">
            <a:avLst/>
          </a:prstGeom>
        </p:spPr>
      </p:pic>
      <p:sp>
        <p:nvSpPr>
          <p:cNvPr id="26" name="Rectangle 15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8" name="Oval 19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377B04-82A1-A826-FE4F-492883A60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t-BR" sz="1700">
                <a:solidFill>
                  <a:srgbClr val="FFFFFF"/>
                </a:solidFill>
                <a:effectLst/>
              </a:rPr>
              <a:t>⚠️ </a:t>
            </a:r>
            <a:r>
              <a:rPr lang="pt-BR" sz="1700" b="1">
                <a:solidFill>
                  <a:srgbClr val="FFFFFF"/>
                </a:solidFill>
                <a:effectLst/>
              </a:rPr>
              <a:t>O que atrapalha a gestão do tempo?</a:t>
            </a:r>
            <a:endParaRPr lang="pt-BR" sz="17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700" b="1">
                <a:solidFill>
                  <a:srgbClr val="FFFFFF"/>
                </a:solidFill>
                <a:effectLst/>
              </a:rPr>
              <a:t>Procrastinação</a:t>
            </a:r>
            <a:r>
              <a:rPr lang="pt-BR" sz="1700">
                <a:solidFill>
                  <a:srgbClr val="FFFFFF"/>
                </a:solidFill>
                <a:effectLst/>
              </a:rPr>
              <a:t> – “Depois eu faço...” (e o prazo chega de surpresa!).</a:t>
            </a:r>
            <a:endParaRPr lang="pt-BR" sz="17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700" b="1">
                <a:solidFill>
                  <a:srgbClr val="FFFFFF"/>
                </a:solidFill>
                <a:effectLst/>
              </a:rPr>
              <a:t>Falta de rotina</a:t>
            </a:r>
            <a:r>
              <a:rPr lang="pt-BR" sz="1700">
                <a:solidFill>
                  <a:srgbClr val="FFFFFF"/>
                </a:solidFill>
                <a:effectLst/>
              </a:rPr>
              <a:t> – Sem horários fixos, o estudo pode ser deixado de lado.</a:t>
            </a:r>
            <a:endParaRPr lang="pt-BR" sz="17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1700" b="1">
                <a:solidFill>
                  <a:srgbClr val="FFFFFF"/>
                </a:solidFill>
                <a:effectLst/>
              </a:rPr>
              <a:t>Distrações</a:t>
            </a:r>
            <a:r>
              <a:rPr lang="pt-BR" sz="1700">
                <a:solidFill>
                  <a:srgbClr val="FFFFFF"/>
                </a:solidFill>
                <a:effectLst/>
              </a:rPr>
              <a:t> – Redes sociais, TV, tarefas domésticas competindo pela atenção.</a:t>
            </a:r>
            <a:endParaRPr lang="pt-BR" sz="17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1700">
              <a:solidFill>
                <a:srgbClr val="FFFFFF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466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3D85A-8528-DDC3-2B64-60A16EE7E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EC7E4E-1D34-C813-BA0A-E10A9721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pt-BR" sz="3200">
                <a:solidFill>
                  <a:srgbClr val="EBEBEB"/>
                </a:solidFill>
              </a:rPr>
              <a:t>Caso: A História da 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A8FC3A-708A-6286-01E6-634462463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pt-BR" sz="2000">
                <a:effectLst/>
              </a:rPr>
              <a:t>📖 </a:t>
            </a:r>
            <a:r>
              <a:rPr lang="pt-BR" sz="2000" b="1">
                <a:effectLst/>
              </a:rPr>
              <a:t>Exemplo prático</a:t>
            </a:r>
            <a:r>
              <a:rPr lang="pt-BR" sz="2000">
                <a:effectLst/>
              </a:rPr>
              <a:t>: Ana, 27 anos, trabalha 8h por dia e estuda Pedagogia EAD.</a:t>
            </a:r>
            <a:br>
              <a:rPr lang="pt-BR" sz="2000"/>
            </a:br>
            <a:r>
              <a:rPr lang="pt-BR" sz="2000">
                <a:effectLst/>
              </a:rPr>
              <a:t>❌ </a:t>
            </a:r>
            <a:r>
              <a:rPr lang="pt-BR" sz="2000" b="1">
                <a:effectLst/>
              </a:rPr>
              <a:t>Problema:</a:t>
            </a:r>
            <a:r>
              <a:rPr lang="pt-BR" sz="2000">
                <a:effectLst/>
              </a:rPr>
              <a:t> No primeiro semestre, ela não tinha rotina e acumulava atividades.</a:t>
            </a:r>
            <a:br>
              <a:rPr lang="pt-BR" sz="2000"/>
            </a:br>
            <a:r>
              <a:rPr lang="pt-BR" sz="2000">
                <a:effectLst/>
              </a:rPr>
              <a:t>✅ </a:t>
            </a:r>
            <a:r>
              <a:rPr lang="pt-BR" sz="2000" b="1">
                <a:effectLst/>
              </a:rPr>
              <a:t>Solução:</a:t>
            </a:r>
            <a:r>
              <a:rPr lang="pt-BR" sz="2000">
                <a:effectLst/>
              </a:rPr>
              <a:t> Com um planejamento semanal e técnicas de gestão do tempo, ela conseguiu melhorar notas e reduzir o estresse.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57440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98E5EB-6B60-FD20-DDE8-B7B22BF8D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B66DB87-D5A5-828A-58FE-093B308C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pt-BR" sz="3300">
                <a:solidFill>
                  <a:srgbClr val="FFFFFF"/>
                </a:solidFill>
              </a:rPr>
              <a:t>Benefícios de uma Boa Gestão do Tempo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F832DAE-411A-A84B-C9C7-A08EA83FC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180469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08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C0C3D-5EBA-2DAA-C875-FB2EAA2A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501759-9F17-BB04-8851-761B89E3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000">
                <a:solidFill>
                  <a:schemeClr val="tx1"/>
                </a:solidFill>
              </a:rPr>
              <a:t>Estratégias Práticas de Gestão do Tempo</a:t>
            </a:r>
          </a:p>
        </p:txBody>
      </p:sp>
      <p:pic>
        <p:nvPicPr>
          <p:cNvPr id="5" name="Picture 4" descr="O calendário em uma tabela está empilhado na parte superior de blocos de anotações">
            <a:extLst>
              <a:ext uri="{FF2B5EF4-FFF2-40B4-BE49-F238E27FC236}">
                <a16:creationId xmlns:a16="http://schemas.microsoft.com/office/drawing/2014/main" id="{737749D0-06B1-A572-C550-4C365940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11" r="1534" b="1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736FAB-E8C8-A4E2-EFB9-0D6A8B124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pt-BR">
                <a:solidFill>
                  <a:schemeClr val="tx1"/>
                </a:solidFill>
                <a:effectLst/>
              </a:rPr>
              <a:t>⏳ </a:t>
            </a:r>
            <a:r>
              <a:rPr lang="pt-BR" b="1">
                <a:solidFill>
                  <a:schemeClr val="tx1"/>
                </a:solidFill>
                <a:effectLst/>
              </a:rPr>
              <a:t>Técnicas que funcionam:</a:t>
            </a:r>
            <a:endParaRPr lang="pt-BR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t-BR" b="1">
                <a:solidFill>
                  <a:schemeClr val="tx1"/>
                </a:solidFill>
                <a:effectLst/>
              </a:rPr>
              <a:t>Defina metas realistas</a:t>
            </a:r>
            <a:r>
              <a:rPr lang="pt-BR">
                <a:solidFill>
                  <a:schemeClr val="tx1"/>
                </a:solidFill>
                <a:effectLst/>
              </a:rPr>
              <a:t> – Planeje pequenos objetivos diários.</a:t>
            </a:r>
            <a:endParaRPr lang="pt-BR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t-BR" b="1">
                <a:solidFill>
                  <a:schemeClr val="tx1"/>
                </a:solidFill>
                <a:effectLst/>
              </a:rPr>
              <a:t>Use ferramentas digitais</a:t>
            </a:r>
            <a:r>
              <a:rPr lang="pt-BR">
                <a:solidFill>
                  <a:schemeClr val="tx1"/>
                </a:solidFill>
                <a:effectLst/>
              </a:rPr>
              <a:t> – Google Calendar, Trello, Notion.</a:t>
            </a:r>
            <a:endParaRPr lang="pt-BR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pt-BR" b="1">
                <a:solidFill>
                  <a:schemeClr val="tx1"/>
                </a:solidFill>
                <a:effectLst/>
              </a:rPr>
              <a:t>Crie um ambiente de estudo produtivo</a:t>
            </a:r>
            <a:r>
              <a:rPr lang="pt-BR">
                <a:solidFill>
                  <a:schemeClr val="tx1"/>
                </a:solidFill>
                <a:effectLst/>
              </a:rPr>
              <a:t> – Livre de distrações e confortável.</a:t>
            </a:r>
            <a:endParaRPr lang="pt-BR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232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</TotalTime>
  <Words>641</Words>
  <Application>Microsoft Office PowerPoint</Application>
  <PresentationFormat>Widescreen</PresentationFormat>
  <Paragraphs>69</Paragraphs>
  <Slides>15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Abadi</vt:lpstr>
      <vt:lpstr>Abadi Extra Light</vt:lpstr>
      <vt:lpstr>Aptos</vt:lpstr>
      <vt:lpstr>Arial</vt:lpstr>
      <vt:lpstr>Century Gothic</vt:lpstr>
      <vt:lpstr>Wingdings 3</vt:lpstr>
      <vt:lpstr>Íon - Sala da Diretoria</vt:lpstr>
      <vt:lpstr>Gestão de Tempo no EAD: Como Equilibrar Estudos, Trabalho e Vida Pessoal</vt:lpstr>
      <vt:lpstr>Professora  Liziane Hobmeir</vt:lpstr>
      <vt:lpstr> </vt:lpstr>
      <vt:lpstr>"Quem aqui já sentiu que o dia precisava ter 30 horas para dar conta de tudo?"</vt:lpstr>
      <vt:lpstr>Introdução: O Desafio do Tempo no EAD</vt:lpstr>
      <vt:lpstr>Os Principais Desafios do EAD</vt:lpstr>
      <vt:lpstr>Caso: A História da Ana</vt:lpstr>
      <vt:lpstr>Benefícios de uma Boa Gestão do Tempo</vt:lpstr>
      <vt:lpstr>Estratégias Práticas de Gestão do Tempo</vt:lpstr>
      <vt:lpstr>Métodos de Produtividade para o EAD</vt:lpstr>
      <vt:lpstr>Dicas para Evitar a Procrastinação</vt:lpstr>
      <vt:lpstr>Conclusão e Motivação Final</vt:lpstr>
      <vt:lpstr>🎤 "O tempo é o mesmo para todos.  A diferença está em como você o usa!"</vt:lpstr>
      <vt:lpstr>Perguntas e Interação</vt:lpstr>
      <vt:lpstr>Gratidão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Liziane Hobmeir</dc:creator>
  <cp:lastModifiedBy>Liziane Hobmeir</cp:lastModifiedBy>
  <cp:revision>1</cp:revision>
  <dcterms:created xsi:type="dcterms:W3CDTF">2025-03-25T21:00:03Z</dcterms:created>
  <dcterms:modified xsi:type="dcterms:W3CDTF">2025-03-25T21:24:39Z</dcterms:modified>
</cp:coreProperties>
</file>